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0" r:id="rId3"/>
    <p:sldId id="257" r:id="rId4"/>
    <p:sldId id="273" r:id="rId5"/>
    <p:sldId id="272" r:id="rId6"/>
    <p:sldId id="258" r:id="rId7"/>
    <p:sldId id="259" r:id="rId8"/>
    <p:sldId id="262" r:id="rId9"/>
    <p:sldId id="261" r:id="rId10"/>
    <p:sldId id="263" r:id="rId11"/>
    <p:sldId id="264" r:id="rId12"/>
    <p:sldId id="270" r:id="rId13"/>
    <p:sldId id="274" r:id="rId14"/>
    <p:sldId id="269" r:id="rId15"/>
    <p:sldId id="268" r:id="rId16"/>
    <p:sldId id="271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98"/>
    <p:restoredTop sz="95353"/>
  </p:normalViewPr>
  <p:slideViewPr>
    <p:cSldViewPr snapToGrid="0" snapToObjects="1">
      <p:cViewPr varScale="1">
        <p:scale>
          <a:sx n="100" d="100"/>
          <a:sy n="100" d="100"/>
        </p:scale>
        <p:origin x="232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7D3F84-82B1-F24A-AB3E-53AF33C395C8}" type="doc">
      <dgm:prSet loTypeId="urn:microsoft.com/office/officeart/2005/8/layout/hierarchy4" loCatId="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fr-FR"/>
        </a:p>
      </dgm:t>
    </dgm:pt>
    <dgm:pt modelId="{9F3CBE0D-44C8-6C47-9216-70AD405B8914}">
      <dgm:prSet phldrT="[Texte]"/>
      <dgm:spPr/>
      <dgm:t>
        <a:bodyPr/>
        <a:lstStyle/>
        <a:p>
          <a:r>
            <a:rPr lang="fr-FR" dirty="0"/>
            <a:t>Snow </a:t>
          </a:r>
          <a:r>
            <a:rPr lang="fr-FR" dirty="0" err="1"/>
            <a:t>cover</a:t>
          </a:r>
          <a:endParaRPr lang="fr-FR" dirty="0"/>
        </a:p>
      </dgm:t>
    </dgm:pt>
    <dgm:pt modelId="{9C3D5DA9-2B91-5543-BD13-82E8FFAF154C}" type="parTrans" cxnId="{FC6A356F-FB11-1F49-879A-787F96D74D68}">
      <dgm:prSet/>
      <dgm:spPr/>
      <dgm:t>
        <a:bodyPr/>
        <a:lstStyle/>
        <a:p>
          <a:endParaRPr lang="fr-FR"/>
        </a:p>
      </dgm:t>
    </dgm:pt>
    <dgm:pt modelId="{FF001F64-15FB-8342-9E0A-C6113A9C71F4}" type="sibTrans" cxnId="{FC6A356F-FB11-1F49-879A-787F96D74D68}">
      <dgm:prSet/>
      <dgm:spPr/>
      <dgm:t>
        <a:bodyPr/>
        <a:lstStyle/>
        <a:p>
          <a:endParaRPr lang="fr-FR"/>
        </a:p>
      </dgm:t>
    </dgm:pt>
    <dgm:pt modelId="{DD9C4451-5148-8A48-BBED-0A6713D73F27}">
      <dgm:prSet phldrT="[Texte]"/>
      <dgm:spPr/>
      <dgm:t>
        <a:bodyPr/>
        <a:lstStyle/>
        <a:p>
          <a:r>
            <a:rPr lang="fr-FR" dirty="0" err="1"/>
            <a:t>Extent</a:t>
          </a:r>
          <a:endParaRPr lang="fr-FR" dirty="0"/>
        </a:p>
      </dgm:t>
    </dgm:pt>
    <dgm:pt modelId="{47CB737B-584B-604D-99F2-9B805F4CE9BB}" type="parTrans" cxnId="{C8FE03CE-17F9-1040-9DF2-C3C91202B1C6}">
      <dgm:prSet/>
      <dgm:spPr/>
      <dgm:t>
        <a:bodyPr/>
        <a:lstStyle/>
        <a:p>
          <a:endParaRPr lang="fr-FR"/>
        </a:p>
      </dgm:t>
    </dgm:pt>
    <dgm:pt modelId="{1E4851DA-4826-1B46-9AEE-E8DD6ECC7D87}" type="sibTrans" cxnId="{C8FE03CE-17F9-1040-9DF2-C3C91202B1C6}">
      <dgm:prSet/>
      <dgm:spPr/>
      <dgm:t>
        <a:bodyPr/>
        <a:lstStyle/>
        <a:p>
          <a:endParaRPr lang="fr-FR"/>
        </a:p>
      </dgm:t>
    </dgm:pt>
    <dgm:pt modelId="{20483BD2-F404-8245-84F7-97E654723701}">
      <dgm:prSet phldrT="[Texte]"/>
      <dgm:spPr/>
      <dgm:t>
        <a:bodyPr/>
        <a:lstStyle/>
        <a:p>
          <a:r>
            <a:rPr lang="fr-FR" dirty="0" err="1"/>
            <a:t>Binary</a:t>
          </a:r>
          <a:endParaRPr lang="fr-FR" dirty="0"/>
        </a:p>
      </dgm:t>
    </dgm:pt>
    <dgm:pt modelId="{17B6C148-1507-1240-B280-074B56B34092}" type="parTrans" cxnId="{440D93FF-91D2-6545-8D9A-DCE8A42EA8B1}">
      <dgm:prSet/>
      <dgm:spPr/>
      <dgm:t>
        <a:bodyPr/>
        <a:lstStyle/>
        <a:p>
          <a:endParaRPr lang="fr-FR"/>
        </a:p>
      </dgm:t>
    </dgm:pt>
    <dgm:pt modelId="{0A8C8D97-A66E-BD4B-9FFE-E4416136B259}" type="sibTrans" cxnId="{440D93FF-91D2-6545-8D9A-DCE8A42EA8B1}">
      <dgm:prSet/>
      <dgm:spPr/>
      <dgm:t>
        <a:bodyPr/>
        <a:lstStyle/>
        <a:p>
          <a:endParaRPr lang="fr-FR"/>
        </a:p>
      </dgm:t>
    </dgm:pt>
    <dgm:pt modelId="{E82D6C85-2C83-BB43-AEE5-60477BBDB9D7}">
      <dgm:prSet phldrT="[Texte]"/>
      <dgm:spPr/>
      <dgm:t>
        <a:bodyPr/>
        <a:lstStyle/>
        <a:p>
          <a:r>
            <a:rPr lang="fr-FR" dirty="0"/>
            <a:t>Fraction</a:t>
          </a:r>
        </a:p>
      </dgm:t>
    </dgm:pt>
    <dgm:pt modelId="{9B8E1BD0-10AC-9548-B42B-F76114F1AAC0}" type="parTrans" cxnId="{E90B3EE6-7563-7542-88BF-B3AA1DA95DB0}">
      <dgm:prSet/>
      <dgm:spPr/>
      <dgm:t>
        <a:bodyPr/>
        <a:lstStyle/>
        <a:p>
          <a:endParaRPr lang="fr-FR"/>
        </a:p>
      </dgm:t>
    </dgm:pt>
    <dgm:pt modelId="{5B010C46-BC94-D643-82EA-FC3786DE6C24}" type="sibTrans" cxnId="{E90B3EE6-7563-7542-88BF-B3AA1DA95DB0}">
      <dgm:prSet/>
      <dgm:spPr/>
      <dgm:t>
        <a:bodyPr/>
        <a:lstStyle/>
        <a:p>
          <a:endParaRPr lang="fr-FR"/>
        </a:p>
      </dgm:t>
    </dgm:pt>
    <dgm:pt modelId="{4774E822-5649-F94E-BB23-AB293CF36C70}">
      <dgm:prSet phldrT="[Texte]"/>
      <dgm:spPr/>
      <dgm:t>
        <a:bodyPr/>
        <a:lstStyle/>
        <a:p>
          <a:r>
            <a:rPr lang="fr-FR" dirty="0"/>
            <a:t>Mass</a:t>
          </a:r>
        </a:p>
      </dgm:t>
    </dgm:pt>
    <dgm:pt modelId="{F49DF2C0-07A7-DB4A-A721-10CF8E52D3D1}" type="parTrans" cxnId="{1F0158AB-E871-8C41-A50F-096B2FBC01A6}">
      <dgm:prSet/>
      <dgm:spPr/>
      <dgm:t>
        <a:bodyPr/>
        <a:lstStyle/>
        <a:p>
          <a:endParaRPr lang="fr-FR"/>
        </a:p>
      </dgm:t>
    </dgm:pt>
    <dgm:pt modelId="{81EEAB61-2928-FA45-BF4B-D12A7FADF00F}" type="sibTrans" cxnId="{1F0158AB-E871-8C41-A50F-096B2FBC01A6}">
      <dgm:prSet/>
      <dgm:spPr/>
      <dgm:t>
        <a:bodyPr/>
        <a:lstStyle/>
        <a:p>
          <a:endParaRPr lang="fr-FR"/>
        </a:p>
      </dgm:t>
    </dgm:pt>
    <dgm:pt modelId="{F43912C7-8C62-F341-A078-A709B447B42A}">
      <dgm:prSet phldrT="[Texte]"/>
      <dgm:spPr/>
      <dgm:t>
        <a:bodyPr/>
        <a:lstStyle/>
        <a:p>
          <a:r>
            <a:rPr lang="fr-FR" dirty="0" err="1"/>
            <a:t>Albedo</a:t>
          </a:r>
          <a:endParaRPr lang="fr-FR" dirty="0"/>
        </a:p>
      </dgm:t>
    </dgm:pt>
    <dgm:pt modelId="{BE9C653C-864C-484A-879B-D610983EBC8E}" type="parTrans" cxnId="{AB3F9B71-1201-6A42-B7FC-E47CC4EC0C37}">
      <dgm:prSet/>
      <dgm:spPr/>
      <dgm:t>
        <a:bodyPr/>
        <a:lstStyle/>
        <a:p>
          <a:endParaRPr lang="fr-FR"/>
        </a:p>
      </dgm:t>
    </dgm:pt>
    <dgm:pt modelId="{D079E406-4BE2-E741-9D38-A8CA8DDFF960}" type="sibTrans" cxnId="{AB3F9B71-1201-6A42-B7FC-E47CC4EC0C37}">
      <dgm:prSet/>
      <dgm:spPr/>
      <dgm:t>
        <a:bodyPr/>
        <a:lstStyle/>
        <a:p>
          <a:endParaRPr lang="fr-FR"/>
        </a:p>
      </dgm:t>
    </dgm:pt>
    <dgm:pt modelId="{DF535E58-2DE2-2243-B3B3-6D9F662EC9EA}">
      <dgm:prSet phldrT="[Texte]"/>
      <dgm:spPr/>
      <dgm:t>
        <a:bodyPr/>
        <a:lstStyle/>
        <a:p>
          <a:r>
            <a:rPr lang="fr-FR" dirty="0" err="1"/>
            <a:t>Tempe-rature</a:t>
          </a:r>
          <a:endParaRPr lang="fr-FR" dirty="0"/>
        </a:p>
      </dgm:t>
    </dgm:pt>
    <dgm:pt modelId="{1B3D03D3-BF22-7748-9828-0BDA2EF289F9}" type="parTrans" cxnId="{3428C1A0-CD44-224A-A880-6DD4AEE4CDF9}">
      <dgm:prSet/>
      <dgm:spPr/>
      <dgm:t>
        <a:bodyPr/>
        <a:lstStyle/>
        <a:p>
          <a:endParaRPr lang="fr-FR"/>
        </a:p>
      </dgm:t>
    </dgm:pt>
    <dgm:pt modelId="{CEA4F43E-D9DC-6E49-B2FF-FF6ADD7F48D7}" type="sibTrans" cxnId="{3428C1A0-CD44-224A-A880-6DD4AEE4CDF9}">
      <dgm:prSet/>
      <dgm:spPr/>
      <dgm:t>
        <a:bodyPr/>
        <a:lstStyle/>
        <a:p>
          <a:endParaRPr lang="fr-FR"/>
        </a:p>
      </dgm:t>
    </dgm:pt>
    <dgm:pt modelId="{3334F0BA-732D-D046-BE52-7BD7F48C4DA0}">
      <dgm:prSet phldrT="[Texte]"/>
      <dgm:spPr/>
      <dgm:t>
        <a:bodyPr/>
        <a:lstStyle/>
        <a:p>
          <a:r>
            <a:rPr lang="fr-FR" dirty="0" err="1"/>
            <a:t>Depth</a:t>
          </a:r>
          <a:endParaRPr lang="fr-FR" dirty="0"/>
        </a:p>
      </dgm:t>
    </dgm:pt>
    <dgm:pt modelId="{111FBF14-9844-424C-99FA-A0624423BCE6}" type="parTrans" cxnId="{6D3DDCFB-4292-A84F-8899-FE0D4F6BC0D7}">
      <dgm:prSet/>
      <dgm:spPr/>
      <dgm:t>
        <a:bodyPr/>
        <a:lstStyle/>
        <a:p>
          <a:endParaRPr lang="fr-FR"/>
        </a:p>
      </dgm:t>
    </dgm:pt>
    <dgm:pt modelId="{3B0EFA66-6D45-614E-B6E5-3FDAE9259131}" type="sibTrans" cxnId="{6D3DDCFB-4292-A84F-8899-FE0D4F6BC0D7}">
      <dgm:prSet/>
      <dgm:spPr/>
      <dgm:t>
        <a:bodyPr/>
        <a:lstStyle/>
        <a:p>
          <a:endParaRPr lang="fr-FR"/>
        </a:p>
      </dgm:t>
    </dgm:pt>
    <dgm:pt modelId="{9276EDC5-DF59-354A-AEDA-C5CA10A643FF}">
      <dgm:prSet phldrT="[Texte]"/>
      <dgm:spPr/>
      <dgm:t>
        <a:bodyPr/>
        <a:lstStyle/>
        <a:p>
          <a:r>
            <a:rPr lang="fr-FR" dirty="0"/>
            <a:t>...</a:t>
          </a:r>
        </a:p>
      </dgm:t>
    </dgm:pt>
    <dgm:pt modelId="{8E307754-2C8E-6C41-BC3C-EF93AB52D5E8}" type="parTrans" cxnId="{A6978779-9FC2-194A-BA5B-A3F99253F800}">
      <dgm:prSet/>
      <dgm:spPr/>
      <dgm:t>
        <a:bodyPr/>
        <a:lstStyle/>
        <a:p>
          <a:endParaRPr lang="fr-FR"/>
        </a:p>
      </dgm:t>
    </dgm:pt>
    <dgm:pt modelId="{42F56372-AD6F-C449-9998-93459B6B79E8}" type="sibTrans" cxnId="{A6978779-9FC2-194A-BA5B-A3F99253F800}">
      <dgm:prSet/>
      <dgm:spPr/>
      <dgm:t>
        <a:bodyPr/>
        <a:lstStyle/>
        <a:p>
          <a:endParaRPr lang="fr-FR"/>
        </a:p>
      </dgm:t>
    </dgm:pt>
    <dgm:pt modelId="{5BBEBEF7-189A-2E4A-87ED-ECD513523281}" type="pres">
      <dgm:prSet presAssocID="{1F7D3F84-82B1-F24A-AB3E-53AF33C395C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4E3AF8E-3D9B-BD48-81E2-39DC918A7040}" type="pres">
      <dgm:prSet presAssocID="{9F3CBE0D-44C8-6C47-9216-70AD405B8914}" presName="vertOne" presStyleCnt="0"/>
      <dgm:spPr/>
    </dgm:pt>
    <dgm:pt modelId="{B511B766-F4F4-CB4A-8093-A10043E42EE5}" type="pres">
      <dgm:prSet presAssocID="{9F3CBE0D-44C8-6C47-9216-70AD405B8914}" presName="txOne" presStyleLbl="node0" presStyleIdx="0" presStyleCnt="1">
        <dgm:presLayoutVars>
          <dgm:chPref val="3"/>
        </dgm:presLayoutVars>
      </dgm:prSet>
      <dgm:spPr/>
    </dgm:pt>
    <dgm:pt modelId="{6A76ED73-648F-864E-B3E7-BCFD8B50746F}" type="pres">
      <dgm:prSet presAssocID="{9F3CBE0D-44C8-6C47-9216-70AD405B8914}" presName="parTransOne" presStyleCnt="0"/>
      <dgm:spPr/>
    </dgm:pt>
    <dgm:pt modelId="{E4052993-B1A8-A046-B1D5-4B0BF35E6B0E}" type="pres">
      <dgm:prSet presAssocID="{9F3CBE0D-44C8-6C47-9216-70AD405B8914}" presName="horzOne" presStyleCnt="0"/>
      <dgm:spPr/>
    </dgm:pt>
    <dgm:pt modelId="{EAAA8951-241D-1941-985E-7C3F5D32AB29}" type="pres">
      <dgm:prSet presAssocID="{DD9C4451-5148-8A48-BBED-0A6713D73F27}" presName="vertTwo" presStyleCnt="0"/>
      <dgm:spPr/>
    </dgm:pt>
    <dgm:pt modelId="{6641C015-EF12-3747-87B2-B2C54580FD9F}" type="pres">
      <dgm:prSet presAssocID="{DD9C4451-5148-8A48-BBED-0A6713D73F27}" presName="txTwo" presStyleLbl="node2" presStyleIdx="0" presStyleCnt="6">
        <dgm:presLayoutVars>
          <dgm:chPref val="3"/>
        </dgm:presLayoutVars>
      </dgm:prSet>
      <dgm:spPr/>
    </dgm:pt>
    <dgm:pt modelId="{57C8991C-3D24-9C47-BBEE-0FA396451CE8}" type="pres">
      <dgm:prSet presAssocID="{DD9C4451-5148-8A48-BBED-0A6713D73F27}" presName="parTransTwo" presStyleCnt="0"/>
      <dgm:spPr/>
    </dgm:pt>
    <dgm:pt modelId="{BC893A18-BC88-1E42-925B-2C43AE6E8F93}" type="pres">
      <dgm:prSet presAssocID="{DD9C4451-5148-8A48-BBED-0A6713D73F27}" presName="horzTwo" presStyleCnt="0"/>
      <dgm:spPr/>
    </dgm:pt>
    <dgm:pt modelId="{0CFE84AB-A67D-3D45-B16B-EED62CFEAF01}" type="pres">
      <dgm:prSet presAssocID="{20483BD2-F404-8245-84F7-97E654723701}" presName="vertThree" presStyleCnt="0"/>
      <dgm:spPr/>
    </dgm:pt>
    <dgm:pt modelId="{44273A17-4428-B746-9DDA-268E031E4305}" type="pres">
      <dgm:prSet presAssocID="{20483BD2-F404-8245-84F7-97E654723701}" presName="txThree" presStyleLbl="node3" presStyleIdx="0" presStyleCnt="2">
        <dgm:presLayoutVars>
          <dgm:chPref val="3"/>
        </dgm:presLayoutVars>
      </dgm:prSet>
      <dgm:spPr/>
    </dgm:pt>
    <dgm:pt modelId="{C6B069C6-217A-C040-B842-D67630E8532F}" type="pres">
      <dgm:prSet presAssocID="{20483BD2-F404-8245-84F7-97E654723701}" presName="horzThree" presStyleCnt="0"/>
      <dgm:spPr/>
    </dgm:pt>
    <dgm:pt modelId="{CE4236CE-179B-3948-AF9D-C66F9479DDAF}" type="pres">
      <dgm:prSet presAssocID="{0A8C8D97-A66E-BD4B-9FFE-E4416136B259}" presName="sibSpaceThree" presStyleCnt="0"/>
      <dgm:spPr/>
    </dgm:pt>
    <dgm:pt modelId="{2645C8A8-958A-3540-8FF3-6337E76D9879}" type="pres">
      <dgm:prSet presAssocID="{E82D6C85-2C83-BB43-AEE5-60477BBDB9D7}" presName="vertThree" presStyleCnt="0"/>
      <dgm:spPr/>
    </dgm:pt>
    <dgm:pt modelId="{FE5562F6-78DE-B745-8ABA-FD3D8BB5898C}" type="pres">
      <dgm:prSet presAssocID="{E82D6C85-2C83-BB43-AEE5-60477BBDB9D7}" presName="txThree" presStyleLbl="node3" presStyleIdx="1" presStyleCnt="2">
        <dgm:presLayoutVars>
          <dgm:chPref val="3"/>
        </dgm:presLayoutVars>
      </dgm:prSet>
      <dgm:spPr/>
    </dgm:pt>
    <dgm:pt modelId="{15A230FD-0CCD-C14E-ACA0-6D62E4C204C1}" type="pres">
      <dgm:prSet presAssocID="{E82D6C85-2C83-BB43-AEE5-60477BBDB9D7}" presName="horzThree" presStyleCnt="0"/>
      <dgm:spPr/>
    </dgm:pt>
    <dgm:pt modelId="{263CCAC7-38C7-974D-A7B2-53A857654775}" type="pres">
      <dgm:prSet presAssocID="{1E4851DA-4826-1B46-9AEE-E8DD6ECC7D87}" presName="sibSpaceTwo" presStyleCnt="0"/>
      <dgm:spPr/>
    </dgm:pt>
    <dgm:pt modelId="{E514E87B-C780-C442-A5B6-C21AD26ABAC3}" type="pres">
      <dgm:prSet presAssocID="{3334F0BA-732D-D046-BE52-7BD7F48C4DA0}" presName="vertTwo" presStyleCnt="0"/>
      <dgm:spPr/>
    </dgm:pt>
    <dgm:pt modelId="{699165D2-EE5E-0346-9A8B-C3B7E3A17AE9}" type="pres">
      <dgm:prSet presAssocID="{3334F0BA-732D-D046-BE52-7BD7F48C4DA0}" presName="txTwo" presStyleLbl="node2" presStyleIdx="1" presStyleCnt="6">
        <dgm:presLayoutVars>
          <dgm:chPref val="3"/>
        </dgm:presLayoutVars>
      </dgm:prSet>
      <dgm:spPr/>
    </dgm:pt>
    <dgm:pt modelId="{9EAD4F85-40A1-6742-B7AF-A2E57DF88F02}" type="pres">
      <dgm:prSet presAssocID="{3334F0BA-732D-D046-BE52-7BD7F48C4DA0}" presName="horzTwo" presStyleCnt="0"/>
      <dgm:spPr/>
    </dgm:pt>
    <dgm:pt modelId="{416950C3-FAE6-BE4E-AADE-6B09CB6CDC62}" type="pres">
      <dgm:prSet presAssocID="{3B0EFA66-6D45-614E-B6E5-3FDAE9259131}" presName="sibSpaceTwo" presStyleCnt="0"/>
      <dgm:spPr/>
    </dgm:pt>
    <dgm:pt modelId="{E69C5E06-1165-CC48-B7AA-0093F366B4D1}" type="pres">
      <dgm:prSet presAssocID="{4774E822-5649-F94E-BB23-AB293CF36C70}" presName="vertTwo" presStyleCnt="0"/>
      <dgm:spPr/>
    </dgm:pt>
    <dgm:pt modelId="{063BAD12-31F5-3545-A813-C6F849089389}" type="pres">
      <dgm:prSet presAssocID="{4774E822-5649-F94E-BB23-AB293CF36C70}" presName="txTwo" presStyleLbl="node2" presStyleIdx="2" presStyleCnt="6">
        <dgm:presLayoutVars>
          <dgm:chPref val="3"/>
        </dgm:presLayoutVars>
      </dgm:prSet>
      <dgm:spPr/>
    </dgm:pt>
    <dgm:pt modelId="{AD34F082-46CA-0E4B-9DA9-191C7A2FC27A}" type="pres">
      <dgm:prSet presAssocID="{4774E822-5649-F94E-BB23-AB293CF36C70}" presName="horzTwo" presStyleCnt="0"/>
      <dgm:spPr/>
    </dgm:pt>
    <dgm:pt modelId="{C5CCC238-4AA1-884F-B9EA-463D4ED169EC}" type="pres">
      <dgm:prSet presAssocID="{81EEAB61-2928-FA45-BF4B-D12A7FADF00F}" presName="sibSpaceTwo" presStyleCnt="0"/>
      <dgm:spPr/>
    </dgm:pt>
    <dgm:pt modelId="{05FBCE5F-2242-2547-8CEF-725E3122EBF6}" type="pres">
      <dgm:prSet presAssocID="{F43912C7-8C62-F341-A078-A709B447B42A}" presName="vertTwo" presStyleCnt="0"/>
      <dgm:spPr/>
    </dgm:pt>
    <dgm:pt modelId="{126B44AC-1C97-154F-9DF1-E1F806CD6800}" type="pres">
      <dgm:prSet presAssocID="{F43912C7-8C62-F341-A078-A709B447B42A}" presName="txTwo" presStyleLbl="node2" presStyleIdx="3" presStyleCnt="6">
        <dgm:presLayoutVars>
          <dgm:chPref val="3"/>
        </dgm:presLayoutVars>
      </dgm:prSet>
      <dgm:spPr/>
    </dgm:pt>
    <dgm:pt modelId="{978D909A-DAA4-8249-A19F-6175600FDA47}" type="pres">
      <dgm:prSet presAssocID="{F43912C7-8C62-F341-A078-A709B447B42A}" presName="horzTwo" presStyleCnt="0"/>
      <dgm:spPr/>
    </dgm:pt>
    <dgm:pt modelId="{A7FDADDA-58C4-6044-86E3-888C78529193}" type="pres">
      <dgm:prSet presAssocID="{D079E406-4BE2-E741-9D38-A8CA8DDFF960}" presName="sibSpaceTwo" presStyleCnt="0"/>
      <dgm:spPr/>
    </dgm:pt>
    <dgm:pt modelId="{7D3A2E53-30B4-164C-BB70-44DEBEDA8B5A}" type="pres">
      <dgm:prSet presAssocID="{DF535E58-2DE2-2243-B3B3-6D9F662EC9EA}" presName="vertTwo" presStyleCnt="0"/>
      <dgm:spPr/>
    </dgm:pt>
    <dgm:pt modelId="{027FA95E-7E70-3640-A469-0112424B6672}" type="pres">
      <dgm:prSet presAssocID="{DF535E58-2DE2-2243-B3B3-6D9F662EC9EA}" presName="txTwo" presStyleLbl="node2" presStyleIdx="4" presStyleCnt="6">
        <dgm:presLayoutVars>
          <dgm:chPref val="3"/>
        </dgm:presLayoutVars>
      </dgm:prSet>
      <dgm:spPr/>
    </dgm:pt>
    <dgm:pt modelId="{0D4E806F-9905-784A-BDE7-8A742F0879D0}" type="pres">
      <dgm:prSet presAssocID="{DF535E58-2DE2-2243-B3B3-6D9F662EC9EA}" presName="horzTwo" presStyleCnt="0"/>
      <dgm:spPr/>
    </dgm:pt>
    <dgm:pt modelId="{6E9783A8-A78D-6148-B22F-CE888BB3500C}" type="pres">
      <dgm:prSet presAssocID="{CEA4F43E-D9DC-6E49-B2FF-FF6ADD7F48D7}" presName="sibSpaceTwo" presStyleCnt="0"/>
      <dgm:spPr/>
    </dgm:pt>
    <dgm:pt modelId="{D257C7B5-1E1E-2F44-9494-AF734B176EB9}" type="pres">
      <dgm:prSet presAssocID="{9276EDC5-DF59-354A-AEDA-C5CA10A643FF}" presName="vertTwo" presStyleCnt="0"/>
      <dgm:spPr/>
    </dgm:pt>
    <dgm:pt modelId="{BC8ACD61-1A05-4140-A68A-11445736DDAE}" type="pres">
      <dgm:prSet presAssocID="{9276EDC5-DF59-354A-AEDA-C5CA10A643FF}" presName="txTwo" presStyleLbl="node2" presStyleIdx="5" presStyleCnt="6">
        <dgm:presLayoutVars>
          <dgm:chPref val="3"/>
        </dgm:presLayoutVars>
      </dgm:prSet>
      <dgm:spPr/>
    </dgm:pt>
    <dgm:pt modelId="{34A33D8C-ABFE-8448-B661-AD2A9C5BFE5A}" type="pres">
      <dgm:prSet presAssocID="{9276EDC5-DF59-354A-AEDA-C5CA10A643FF}" presName="horzTwo" presStyleCnt="0"/>
      <dgm:spPr/>
    </dgm:pt>
  </dgm:ptLst>
  <dgm:cxnLst>
    <dgm:cxn modelId="{93806E15-BB04-3C4B-84F3-39194EDED615}" type="presOf" srcId="{1F7D3F84-82B1-F24A-AB3E-53AF33C395C8}" destId="{5BBEBEF7-189A-2E4A-87ED-ECD513523281}" srcOrd="0" destOrd="0" presId="urn:microsoft.com/office/officeart/2005/8/layout/hierarchy4"/>
    <dgm:cxn modelId="{A1BE741C-3696-7944-9910-2EE860890C50}" type="presOf" srcId="{E82D6C85-2C83-BB43-AEE5-60477BBDB9D7}" destId="{FE5562F6-78DE-B745-8ABA-FD3D8BB5898C}" srcOrd="0" destOrd="0" presId="urn:microsoft.com/office/officeart/2005/8/layout/hierarchy4"/>
    <dgm:cxn modelId="{93EE7C1E-0F62-9346-95B6-23BC47D28536}" type="presOf" srcId="{F43912C7-8C62-F341-A078-A709B447B42A}" destId="{126B44AC-1C97-154F-9DF1-E1F806CD6800}" srcOrd="0" destOrd="0" presId="urn:microsoft.com/office/officeart/2005/8/layout/hierarchy4"/>
    <dgm:cxn modelId="{B3BE9130-A9EE-0F4D-8559-8E5D0FBF51FF}" type="presOf" srcId="{3334F0BA-732D-D046-BE52-7BD7F48C4DA0}" destId="{699165D2-EE5E-0346-9A8B-C3B7E3A17AE9}" srcOrd="0" destOrd="0" presId="urn:microsoft.com/office/officeart/2005/8/layout/hierarchy4"/>
    <dgm:cxn modelId="{1D589E56-1B7A-0B40-BB24-AEED731CD18A}" type="presOf" srcId="{9276EDC5-DF59-354A-AEDA-C5CA10A643FF}" destId="{BC8ACD61-1A05-4140-A68A-11445736DDAE}" srcOrd="0" destOrd="0" presId="urn:microsoft.com/office/officeart/2005/8/layout/hierarchy4"/>
    <dgm:cxn modelId="{E9DC1266-15FD-6345-9EFD-E6BF8B044D86}" type="presOf" srcId="{DD9C4451-5148-8A48-BBED-0A6713D73F27}" destId="{6641C015-EF12-3747-87B2-B2C54580FD9F}" srcOrd="0" destOrd="0" presId="urn:microsoft.com/office/officeart/2005/8/layout/hierarchy4"/>
    <dgm:cxn modelId="{FC6A356F-FB11-1F49-879A-787F96D74D68}" srcId="{1F7D3F84-82B1-F24A-AB3E-53AF33C395C8}" destId="{9F3CBE0D-44C8-6C47-9216-70AD405B8914}" srcOrd="0" destOrd="0" parTransId="{9C3D5DA9-2B91-5543-BD13-82E8FFAF154C}" sibTransId="{FF001F64-15FB-8342-9E0A-C6113A9C71F4}"/>
    <dgm:cxn modelId="{AB3F9B71-1201-6A42-B7FC-E47CC4EC0C37}" srcId="{9F3CBE0D-44C8-6C47-9216-70AD405B8914}" destId="{F43912C7-8C62-F341-A078-A709B447B42A}" srcOrd="3" destOrd="0" parTransId="{BE9C653C-864C-484A-879B-D610983EBC8E}" sibTransId="{D079E406-4BE2-E741-9D38-A8CA8DDFF960}"/>
    <dgm:cxn modelId="{8DFB7478-E862-C64A-896A-CC8C38DAAB19}" type="presOf" srcId="{9F3CBE0D-44C8-6C47-9216-70AD405B8914}" destId="{B511B766-F4F4-CB4A-8093-A10043E42EE5}" srcOrd="0" destOrd="0" presId="urn:microsoft.com/office/officeart/2005/8/layout/hierarchy4"/>
    <dgm:cxn modelId="{A6978779-9FC2-194A-BA5B-A3F99253F800}" srcId="{9F3CBE0D-44C8-6C47-9216-70AD405B8914}" destId="{9276EDC5-DF59-354A-AEDA-C5CA10A643FF}" srcOrd="5" destOrd="0" parTransId="{8E307754-2C8E-6C41-BC3C-EF93AB52D5E8}" sibTransId="{42F56372-AD6F-C449-9998-93459B6B79E8}"/>
    <dgm:cxn modelId="{3428C1A0-CD44-224A-A880-6DD4AEE4CDF9}" srcId="{9F3CBE0D-44C8-6C47-9216-70AD405B8914}" destId="{DF535E58-2DE2-2243-B3B3-6D9F662EC9EA}" srcOrd="4" destOrd="0" parTransId="{1B3D03D3-BF22-7748-9828-0BDA2EF289F9}" sibTransId="{CEA4F43E-D9DC-6E49-B2FF-FF6ADD7F48D7}"/>
    <dgm:cxn modelId="{1F0158AB-E871-8C41-A50F-096B2FBC01A6}" srcId="{9F3CBE0D-44C8-6C47-9216-70AD405B8914}" destId="{4774E822-5649-F94E-BB23-AB293CF36C70}" srcOrd="2" destOrd="0" parTransId="{F49DF2C0-07A7-DB4A-A721-10CF8E52D3D1}" sibTransId="{81EEAB61-2928-FA45-BF4B-D12A7FADF00F}"/>
    <dgm:cxn modelId="{16BBBAB9-F285-664B-900F-C56D8555DDAF}" type="presOf" srcId="{20483BD2-F404-8245-84F7-97E654723701}" destId="{44273A17-4428-B746-9DDA-268E031E4305}" srcOrd="0" destOrd="0" presId="urn:microsoft.com/office/officeart/2005/8/layout/hierarchy4"/>
    <dgm:cxn modelId="{02179CC8-E866-3D4C-B511-9153FF806601}" type="presOf" srcId="{4774E822-5649-F94E-BB23-AB293CF36C70}" destId="{063BAD12-31F5-3545-A813-C6F849089389}" srcOrd="0" destOrd="0" presId="urn:microsoft.com/office/officeart/2005/8/layout/hierarchy4"/>
    <dgm:cxn modelId="{C8FE03CE-17F9-1040-9DF2-C3C91202B1C6}" srcId="{9F3CBE0D-44C8-6C47-9216-70AD405B8914}" destId="{DD9C4451-5148-8A48-BBED-0A6713D73F27}" srcOrd="0" destOrd="0" parTransId="{47CB737B-584B-604D-99F2-9B805F4CE9BB}" sibTransId="{1E4851DA-4826-1B46-9AEE-E8DD6ECC7D87}"/>
    <dgm:cxn modelId="{E90B3EE6-7563-7542-88BF-B3AA1DA95DB0}" srcId="{DD9C4451-5148-8A48-BBED-0A6713D73F27}" destId="{E82D6C85-2C83-BB43-AEE5-60477BBDB9D7}" srcOrd="1" destOrd="0" parTransId="{9B8E1BD0-10AC-9548-B42B-F76114F1AAC0}" sibTransId="{5B010C46-BC94-D643-82EA-FC3786DE6C24}"/>
    <dgm:cxn modelId="{E3EF85F8-D116-ED48-8BBD-27D0EC0D9237}" type="presOf" srcId="{DF535E58-2DE2-2243-B3B3-6D9F662EC9EA}" destId="{027FA95E-7E70-3640-A469-0112424B6672}" srcOrd="0" destOrd="0" presId="urn:microsoft.com/office/officeart/2005/8/layout/hierarchy4"/>
    <dgm:cxn modelId="{6D3DDCFB-4292-A84F-8899-FE0D4F6BC0D7}" srcId="{9F3CBE0D-44C8-6C47-9216-70AD405B8914}" destId="{3334F0BA-732D-D046-BE52-7BD7F48C4DA0}" srcOrd="1" destOrd="0" parTransId="{111FBF14-9844-424C-99FA-A0624423BCE6}" sibTransId="{3B0EFA66-6D45-614E-B6E5-3FDAE9259131}"/>
    <dgm:cxn modelId="{440D93FF-91D2-6545-8D9A-DCE8A42EA8B1}" srcId="{DD9C4451-5148-8A48-BBED-0A6713D73F27}" destId="{20483BD2-F404-8245-84F7-97E654723701}" srcOrd="0" destOrd="0" parTransId="{17B6C148-1507-1240-B280-074B56B34092}" sibTransId="{0A8C8D97-A66E-BD4B-9FFE-E4416136B259}"/>
    <dgm:cxn modelId="{81F597E9-4FC4-1647-B3E6-C4164C69DE73}" type="presParOf" srcId="{5BBEBEF7-189A-2E4A-87ED-ECD513523281}" destId="{24E3AF8E-3D9B-BD48-81E2-39DC918A7040}" srcOrd="0" destOrd="0" presId="urn:microsoft.com/office/officeart/2005/8/layout/hierarchy4"/>
    <dgm:cxn modelId="{BCAAEFB2-D2E7-DB40-AD49-76B43AC45401}" type="presParOf" srcId="{24E3AF8E-3D9B-BD48-81E2-39DC918A7040}" destId="{B511B766-F4F4-CB4A-8093-A10043E42EE5}" srcOrd="0" destOrd="0" presId="urn:microsoft.com/office/officeart/2005/8/layout/hierarchy4"/>
    <dgm:cxn modelId="{B166178F-5FB3-D24B-BF6F-679553DDDCC5}" type="presParOf" srcId="{24E3AF8E-3D9B-BD48-81E2-39DC918A7040}" destId="{6A76ED73-648F-864E-B3E7-BCFD8B50746F}" srcOrd="1" destOrd="0" presId="urn:microsoft.com/office/officeart/2005/8/layout/hierarchy4"/>
    <dgm:cxn modelId="{78A95359-BD7F-2648-81B8-4C9116A2F067}" type="presParOf" srcId="{24E3AF8E-3D9B-BD48-81E2-39DC918A7040}" destId="{E4052993-B1A8-A046-B1D5-4B0BF35E6B0E}" srcOrd="2" destOrd="0" presId="urn:microsoft.com/office/officeart/2005/8/layout/hierarchy4"/>
    <dgm:cxn modelId="{F89697BB-AD5B-5743-9CFD-95DCCB7B416D}" type="presParOf" srcId="{E4052993-B1A8-A046-B1D5-4B0BF35E6B0E}" destId="{EAAA8951-241D-1941-985E-7C3F5D32AB29}" srcOrd="0" destOrd="0" presId="urn:microsoft.com/office/officeart/2005/8/layout/hierarchy4"/>
    <dgm:cxn modelId="{05616324-840B-D243-A150-53BBF12B1947}" type="presParOf" srcId="{EAAA8951-241D-1941-985E-7C3F5D32AB29}" destId="{6641C015-EF12-3747-87B2-B2C54580FD9F}" srcOrd="0" destOrd="0" presId="urn:microsoft.com/office/officeart/2005/8/layout/hierarchy4"/>
    <dgm:cxn modelId="{498B7D9D-AEDE-9141-93B5-C7882958E674}" type="presParOf" srcId="{EAAA8951-241D-1941-985E-7C3F5D32AB29}" destId="{57C8991C-3D24-9C47-BBEE-0FA396451CE8}" srcOrd="1" destOrd="0" presId="urn:microsoft.com/office/officeart/2005/8/layout/hierarchy4"/>
    <dgm:cxn modelId="{4ABE06B1-C03C-684D-8F1B-60C8E88A5844}" type="presParOf" srcId="{EAAA8951-241D-1941-985E-7C3F5D32AB29}" destId="{BC893A18-BC88-1E42-925B-2C43AE6E8F93}" srcOrd="2" destOrd="0" presId="urn:microsoft.com/office/officeart/2005/8/layout/hierarchy4"/>
    <dgm:cxn modelId="{1744F70C-AD39-C94B-A3D8-476B1217C505}" type="presParOf" srcId="{BC893A18-BC88-1E42-925B-2C43AE6E8F93}" destId="{0CFE84AB-A67D-3D45-B16B-EED62CFEAF01}" srcOrd="0" destOrd="0" presId="urn:microsoft.com/office/officeart/2005/8/layout/hierarchy4"/>
    <dgm:cxn modelId="{C0CDD565-7794-5E4C-BD18-2BACC3ADFDAC}" type="presParOf" srcId="{0CFE84AB-A67D-3D45-B16B-EED62CFEAF01}" destId="{44273A17-4428-B746-9DDA-268E031E4305}" srcOrd="0" destOrd="0" presId="urn:microsoft.com/office/officeart/2005/8/layout/hierarchy4"/>
    <dgm:cxn modelId="{BFD1702C-07C1-3F4B-B498-1F562309B680}" type="presParOf" srcId="{0CFE84AB-A67D-3D45-B16B-EED62CFEAF01}" destId="{C6B069C6-217A-C040-B842-D67630E8532F}" srcOrd="1" destOrd="0" presId="urn:microsoft.com/office/officeart/2005/8/layout/hierarchy4"/>
    <dgm:cxn modelId="{240096DE-19D5-8642-A7D3-9E436EAB578F}" type="presParOf" srcId="{BC893A18-BC88-1E42-925B-2C43AE6E8F93}" destId="{CE4236CE-179B-3948-AF9D-C66F9479DDAF}" srcOrd="1" destOrd="0" presId="urn:microsoft.com/office/officeart/2005/8/layout/hierarchy4"/>
    <dgm:cxn modelId="{87DF842A-D10D-384F-85B7-534E058376A9}" type="presParOf" srcId="{BC893A18-BC88-1E42-925B-2C43AE6E8F93}" destId="{2645C8A8-958A-3540-8FF3-6337E76D9879}" srcOrd="2" destOrd="0" presId="urn:microsoft.com/office/officeart/2005/8/layout/hierarchy4"/>
    <dgm:cxn modelId="{40E59C1A-1752-D547-93B7-5623F65D7796}" type="presParOf" srcId="{2645C8A8-958A-3540-8FF3-6337E76D9879}" destId="{FE5562F6-78DE-B745-8ABA-FD3D8BB5898C}" srcOrd="0" destOrd="0" presId="urn:microsoft.com/office/officeart/2005/8/layout/hierarchy4"/>
    <dgm:cxn modelId="{42E34112-3340-5A46-94D9-7341AF947C11}" type="presParOf" srcId="{2645C8A8-958A-3540-8FF3-6337E76D9879}" destId="{15A230FD-0CCD-C14E-ACA0-6D62E4C204C1}" srcOrd="1" destOrd="0" presId="urn:microsoft.com/office/officeart/2005/8/layout/hierarchy4"/>
    <dgm:cxn modelId="{57516A5C-1B00-5D41-ADF6-32D0D42BC8E5}" type="presParOf" srcId="{E4052993-B1A8-A046-B1D5-4B0BF35E6B0E}" destId="{263CCAC7-38C7-974D-A7B2-53A857654775}" srcOrd="1" destOrd="0" presId="urn:microsoft.com/office/officeart/2005/8/layout/hierarchy4"/>
    <dgm:cxn modelId="{9B58E0A2-696E-E84B-BA49-14F198BF0652}" type="presParOf" srcId="{E4052993-B1A8-A046-B1D5-4B0BF35E6B0E}" destId="{E514E87B-C780-C442-A5B6-C21AD26ABAC3}" srcOrd="2" destOrd="0" presId="urn:microsoft.com/office/officeart/2005/8/layout/hierarchy4"/>
    <dgm:cxn modelId="{7D576058-7A1C-2545-B1C9-C64AC863633F}" type="presParOf" srcId="{E514E87B-C780-C442-A5B6-C21AD26ABAC3}" destId="{699165D2-EE5E-0346-9A8B-C3B7E3A17AE9}" srcOrd="0" destOrd="0" presId="urn:microsoft.com/office/officeart/2005/8/layout/hierarchy4"/>
    <dgm:cxn modelId="{E7C93BCE-1384-3A42-A211-75C020AA09BD}" type="presParOf" srcId="{E514E87B-C780-C442-A5B6-C21AD26ABAC3}" destId="{9EAD4F85-40A1-6742-B7AF-A2E57DF88F02}" srcOrd="1" destOrd="0" presId="urn:microsoft.com/office/officeart/2005/8/layout/hierarchy4"/>
    <dgm:cxn modelId="{682E9DB2-1FF4-1444-8388-EB665C008A1F}" type="presParOf" srcId="{E4052993-B1A8-A046-B1D5-4B0BF35E6B0E}" destId="{416950C3-FAE6-BE4E-AADE-6B09CB6CDC62}" srcOrd="3" destOrd="0" presId="urn:microsoft.com/office/officeart/2005/8/layout/hierarchy4"/>
    <dgm:cxn modelId="{27C62D3F-6391-C340-82C3-9C4BAB5EFCD8}" type="presParOf" srcId="{E4052993-B1A8-A046-B1D5-4B0BF35E6B0E}" destId="{E69C5E06-1165-CC48-B7AA-0093F366B4D1}" srcOrd="4" destOrd="0" presId="urn:microsoft.com/office/officeart/2005/8/layout/hierarchy4"/>
    <dgm:cxn modelId="{1BE517B9-A7CC-A547-8684-6019F2220F49}" type="presParOf" srcId="{E69C5E06-1165-CC48-B7AA-0093F366B4D1}" destId="{063BAD12-31F5-3545-A813-C6F849089389}" srcOrd="0" destOrd="0" presId="urn:microsoft.com/office/officeart/2005/8/layout/hierarchy4"/>
    <dgm:cxn modelId="{9ED4D78E-2894-BA4D-B38F-280D9E724251}" type="presParOf" srcId="{E69C5E06-1165-CC48-B7AA-0093F366B4D1}" destId="{AD34F082-46CA-0E4B-9DA9-191C7A2FC27A}" srcOrd="1" destOrd="0" presId="urn:microsoft.com/office/officeart/2005/8/layout/hierarchy4"/>
    <dgm:cxn modelId="{3E21F9FA-7402-104A-97F4-475C5A720A8F}" type="presParOf" srcId="{E4052993-B1A8-A046-B1D5-4B0BF35E6B0E}" destId="{C5CCC238-4AA1-884F-B9EA-463D4ED169EC}" srcOrd="5" destOrd="0" presId="urn:microsoft.com/office/officeart/2005/8/layout/hierarchy4"/>
    <dgm:cxn modelId="{D20F7986-E977-4243-907F-762EE804F5C2}" type="presParOf" srcId="{E4052993-B1A8-A046-B1D5-4B0BF35E6B0E}" destId="{05FBCE5F-2242-2547-8CEF-725E3122EBF6}" srcOrd="6" destOrd="0" presId="urn:microsoft.com/office/officeart/2005/8/layout/hierarchy4"/>
    <dgm:cxn modelId="{3A8956AE-7E81-EA47-A3D4-1F81F1FD0064}" type="presParOf" srcId="{05FBCE5F-2242-2547-8CEF-725E3122EBF6}" destId="{126B44AC-1C97-154F-9DF1-E1F806CD6800}" srcOrd="0" destOrd="0" presId="urn:microsoft.com/office/officeart/2005/8/layout/hierarchy4"/>
    <dgm:cxn modelId="{9B481AE5-9006-7E4D-BB4B-3BDDA8112072}" type="presParOf" srcId="{05FBCE5F-2242-2547-8CEF-725E3122EBF6}" destId="{978D909A-DAA4-8249-A19F-6175600FDA47}" srcOrd="1" destOrd="0" presId="urn:microsoft.com/office/officeart/2005/8/layout/hierarchy4"/>
    <dgm:cxn modelId="{64AECC6B-1AEA-C343-BDA5-9853F916F798}" type="presParOf" srcId="{E4052993-B1A8-A046-B1D5-4B0BF35E6B0E}" destId="{A7FDADDA-58C4-6044-86E3-888C78529193}" srcOrd="7" destOrd="0" presId="urn:microsoft.com/office/officeart/2005/8/layout/hierarchy4"/>
    <dgm:cxn modelId="{DE1AED9E-F9A7-D246-8DA5-CE6A1FC70401}" type="presParOf" srcId="{E4052993-B1A8-A046-B1D5-4B0BF35E6B0E}" destId="{7D3A2E53-30B4-164C-BB70-44DEBEDA8B5A}" srcOrd="8" destOrd="0" presId="urn:microsoft.com/office/officeart/2005/8/layout/hierarchy4"/>
    <dgm:cxn modelId="{9F97EA02-82F7-684D-8E04-577B4DBCB5B9}" type="presParOf" srcId="{7D3A2E53-30B4-164C-BB70-44DEBEDA8B5A}" destId="{027FA95E-7E70-3640-A469-0112424B6672}" srcOrd="0" destOrd="0" presId="urn:microsoft.com/office/officeart/2005/8/layout/hierarchy4"/>
    <dgm:cxn modelId="{411FF4DC-6051-7B4C-ABE5-6834949DB019}" type="presParOf" srcId="{7D3A2E53-30B4-164C-BB70-44DEBEDA8B5A}" destId="{0D4E806F-9905-784A-BDE7-8A742F0879D0}" srcOrd="1" destOrd="0" presId="urn:microsoft.com/office/officeart/2005/8/layout/hierarchy4"/>
    <dgm:cxn modelId="{BDECA5CB-159D-6843-BD8D-E262A27B0FBC}" type="presParOf" srcId="{E4052993-B1A8-A046-B1D5-4B0BF35E6B0E}" destId="{6E9783A8-A78D-6148-B22F-CE888BB3500C}" srcOrd="9" destOrd="0" presId="urn:microsoft.com/office/officeart/2005/8/layout/hierarchy4"/>
    <dgm:cxn modelId="{0F947944-86BE-384C-A8B0-554C858ED7FD}" type="presParOf" srcId="{E4052993-B1A8-A046-B1D5-4B0BF35E6B0E}" destId="{D257C7B5-1E1E-2F44-9494-AF734B176EB9}" srcOrd="10" destOrd="0" presId="urn:microsoft.com/office/officeart/2005/8/layout/hierarchy4"/>
    <dgm:cxn modelId="{83E636B7-9B46-A746-98CA-C7720BEE9C74}" type="presParOf" srcId="{D257C7B5-1E1E-2F44-9494-AF734B176EB9}" destId="{BC8ACD61-1A05-4140-A68A-11445736DDAE}" srcOrd="0" destOrd="0" presId="urn:microsoft.com/office/officeart/2005/8/layout/hierarchy4"/>
    <dgm:cxn modelId="{8385783B-5A9A-0D4F-A68D-628AFD1D746F}" type="presParOf" srcId="{D257C7B5-1E1E-2F44-9494-AF734B176EB9}" destId="{34A33D8C-ABFE-8448-B661-AD2A9C5BFE5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7D3F84-82B1-F24A-AB3E-53AF33C395C8}" type="doc">
      <dgm:prSet loTypeId="urn:microsoft.com/office/officeart/2005/8/layout/hierarchy4" loCatId="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fr-FR"/>
        </a:p>
      </dgm:t>
    </dgm:pt>
    <dgm:pt modelId="{9F3CBE0D-44C8-6C47-9216-70AD405B8914}">
      <dgm:prSet phldrT="[Texte]"/>
      <dgm:spPr/>
      <dgm:t>
        <a:bodyPr/>
        <a:lstStyle/>
        <a:p>
          <a:r>
            <a:rPr lang="fr-FR" dirty="0"/>
            <a:t>Snow </a:t>
          </a:r>
          <a:r>
            <a:rPr lang="fr-FR" dirty="0" err="1"/>
            <a:t>cover</a:t>
          </a:r>
          <a:endParaRPr lang="fr-FR" dirty="0"/>
        </a:p>
      </dgm:t>
    </dgm:pt>
    <dgm:pt modelId="{9C3D5DA9-2B91-5543-BD13-82E8FFAF154C}" type="parTrans" cxnId="{FC6A356F-FB11-1F49-879A-787F96D74D68}">
      <dgm:prSet/>
      <dgm:spPr/>
      <dgm:t>
        <a:bodyPr/>
        <a:lstStyle/>
        <a:p>
          <a:endParaRPr lang="fr-FR"/>
        </a:p>
      </dgm:t>
    </dgm:pt>
    <dgm:pt modelId="{FF001F64-15FB-8342-9E0A-C6113A9C71F4}" type="sibTrans" cxnId="{FC6A356F-FB11-1F49-879A-787F96D74D68}">
      <dgm:prSet/>
      <dgm:spPr/>
      <dgm:t>
        <a:bodyPr/>
        <a:lstStyle/>
        <a:p>
          <a:endParaRPr lang="fr-FR"/>
        </a:p>
      </dgm:t>
    </dgm:pt>
    <dgm:pt modelId="{DD9C4451-5148-8A48-BBED-0A6713D73F27}">
      <dgm:prSet phldrT="[Texte]"/>
      <dgm:spPr>
        <a:solidFill>
          <a:schemeClr val="accent5"/>
        </a:solidFill>
      </dgm:spPr>
      <dgm:t>
        <a:bodyPr/>
        <a:lstStyle/>
        <a:p>
          <a:r>
            <a:rPr lang="fr-FR" dirty="0" err="1"/>
            <a:t>Extent</a:t>
          </a:r>
          <a:endParaRPr lang="fr-FR" dirty="0"/>
        </a:p>
      </dgm:t>
    </dgm:pt>
    <dgm:pt modelId="{47CB737B-584B-604D-99F2-9B805F4CE9BB}" type="parTrans" cxnId="{C8FE03CE-17F9-1040-9DF2-C3C91202B1C6}">
      <dgm:prSet/>
      <dgm:spPr/>
      <dgm:t>
        <a:bodyPr/>
        <a:lstStyle/>
        <a:p>
          <a:endParaRPr lang="fr-FR"/>
        </a:p>
      </dgm:t>
    </dgm:pt>
    <dgm:pt modelId="{1E4851DA-4826-1B46-9AEE-E8DD6ECC7D87}" type="sibTrans" cxnId="{C8FE03CE-17F9-1040-9DF2-C3C91202B1C6}">
      <dgm:prSet/>
      <dgm:spPr/>
      <dgm:t>
        <a:bodyPr/>
        <a:lstStyle/>
        <a:p>
          <a:endParaRPr lang="fr-FR"/>
        </a:p>
      </dgm:t>
    </dgm:pt>
    <dgm:pt modelId="{20483BD2-F404-8245-84F7-97E654723701}">
      <dgm:prSet phldrT="[Texte]"/>
      <dgm:spPr/>
      <dgm:t>
        <a:bodyPr/>
        <a:lstStyle/>
        <a:p>
          <a:r>
            <a:rPr lang="fr-FR" dirty="0" err="1"/>
            <a:t>Binary</a:t>
          </a:r>
          <a:endParaRPr lang="fr-FR" dirty="0"/>
        </a:p>
      </dgm:t>
    </dgm:pt>
    <dgm:pt modelId="{17B6C148-1507-1240-B280-074B56B34092}" type="parTrans" cxnId="{440D93FF-91D2-6545-8D9A-DCE8A42EA8B1}">
      <dgm:prSet/>
      <dgm:spPr/>
      <dgm:t>
        <a:bodyPr/>
        <a:lstStyle/>
        <a:p>
          <a:endParaRPr lang="fr-FR"/>
        </a:p>
      </dgm:t>
    </dgm:pt>
    <dgm:pt modelId="{0A8C8D97-A66E-BD4B-9FFE-E4416136B259}" type="sibTrans" cxnId="{440D93FF-91D2-6545-8D9A-DCE8A42EA8B1}">
      <dgm:prSet/>
      <dgm:spPr/>
      <dgm:t>
        <a:bodyPr/>
        <a:lstStyle/>
        <a:p>
          <a:endParaRPr lang="fr-FR"/>
        </a:p>
      </dgm:t>
    </dgm:pt>
    <dgm:pt modelId="{E82D6C85-2C83-BB43-AEE5-60477BBDB9D7}">
      <dgm:prSet phldrT="[Texte]"/>
      <dgm:spPr/>
      <dgm:t>
        <a:bodyPr/>
        <a:lstStyle/>
        <a:p>
          <a:r>
            <a:rPr lang="fr-FR" dirty="0"/>
            <a:t>Fraction</a:t>
          </a:r>
        </a:p>
      </dgm:t>
    </dgm:pt>
    <dgm:pt modelId="{9B8E1BD0-10AC-9548-B42B-F76114F1AAC0}" type="parTrans" cxnId="{E90B3EE6-7563-7542-88BF-B3AA1DA95DB0}">
      <dgm:prSet/>
      <dgm:spPr/>
      <dgm:t>
        <a:bodyPr/>
        <a:lstStyle/>
        <a:p>
          <a:endParaRPr lang="fr-FR"/>
        </a:p>
      </dgm:t>
    </dgm:pt>
    <dgm:pt modelId="{5B010C46-BC94-D643-82EA-FC3786DE6C24}" type="sibTrans" cxnId="{E90B3EE6-7563-7542-88BF-B3AA1DA95DB0}">
      <dgm:prSet/>
      <dgm:spPr/>
      <dgm:t>
        <a:bodyPr/>
        <a:lstStyle/>
        <a:p>
          <a:endParaRPr lang="fr-FR"/>
        </a:p>
      </dgm:t>
    </dgm:pt>
    <dgm:pt modelId="{4774E822-5649-F94E-BB23-AB293CF36C70}">
      <dgm:prSet phldrT="[Texte]"/>
      <dgm:spPr/>
      <dgm:t>
        <a:bodyPr/>
        <a:lstStyle/>
        <a:p>
          <a:r>
            <a:rPr lang="fr-FR" dirty="0"/>
            <a:t>Mass</a:t>
          </a:r>
        </a:p>
      </dgm:t>
    </dgm:pt>
    <dgm:pt modelId="{F49DF2C0-07A7-DB4A-A721-10CF8E52D3D1}" type="parTrans" cxnId="{1F0158AB-E871-8C41-A50F-096B2FBC01A6}">
      <dgm:prSet/>
      <dgm:spPr/>
      <dgm:t>
        <a:bodyPr/>
        <a:lstStyle/>
        <a:p>
          <a:endParaRPr lang="fr-FR"/>
        </a:p>
      </dgm:t>
    </dgm:pt>
    <dgm:pt modelId="{81EEAB61-2928-FA45-BF4B-D12A7FADF00F}" type="sibTrans" cxnId="{1F0158AB-E871-8C41-A50F-096B2FBC01A6}">
      <dgm:prSet/>
      <dgm:spPr/>
      <dgm:t>
        <a:bodyPr/>
        <a:lstStyle/>
        <a:p>
          <a:endParaRPr lang="fr-FR"/>
        </a:p>
      </dgm:t>
    </dgm:pt>
    <dgm:pt modelId="{F43912C7-8C62-F341-A078-A709B447B42A}">
      <dgm:prSet phldrT="[Texte]"/>
      <dgm:spPr/>
      <dgm:t>
        <a:bodyPr/>
        <a:lstStyle/>
        <a:p>
          <a:r>
            <a:rPr lang="fr-FR" dirty="0" err="1"/>
            <a:t>Albedo</a:t>
          </a:r>
          <a:endParaRPr lang="fr-FR" dirty="0"/>
        </a:p>
      </dgm:t>
    </dgm:pt>
    <dgm:pt modelId="{BE9C653C-864C-484A-879B-D610983EBC8E}" type="parTrans" cxnId="{AB3F9B71-1201-6A42-B7FC-E47CC4EC0C37}">
      <dgm:prSet/>
      <dgm:spPr/>
      <dgm:t>
        <a:bodyPr/>
        <a:lstStyle/>
        <a:p>
          <a:endParaRPr lang="fr-FR"/>
        </a:p>
      </dgm:t>
    </dgm:pt>
    <dgm:pt modelId="{D079E406-4BE2-E741-9D38-A8CA8DDFF960}" type="sibTrans" cxnId="{AB3F9B71-1201-6A42-B7FC-E47CC4EC0C37}">
      <dgm:prSet/>
      <dgm:spPr/>
      <dgm:t>
        <a:bodyPr/>
        <a:lstStyle/>
        <a:p>
          <a:endParaRPr lang="fr-FR"/>
        </a:p>
      </dgm:t>
    </dgm:pt>
    <dgm:pt modelId="{DF535E58-2DE2-2243-B3B3-6D9F662EC9EA}">
      <dgm:prSet phldrT="[Texte]"/>
      <dgm:spPr/>
      <dgm:t>
        <a:bodyPr/>
        <a:lstStyle/>
        <a:p>
          <a:r>
            <a:rPr lang="fr-FR" dirty="0" err="1"/>
            <a:t>Tempe-rature</a:t>
          </a:r>
          <a:endParaRPr lang="fr-FR" dirty="0"/>
        </a:p>
      </dgm:t>
    </dgm:pt>
    <dgm:pt modelId="{1B3D03D3-BF22-7748-9828-0BDA2EF289F9}" type="parTrans" cxnId="{3428C1A0-CD44-224A-A880-6DD4AEE4CDF9}">
      <dgm:prSet/>
      <dgm:spPr/>
      <dgm:t>
        <a:bodyPr/>
        <a:lstStyle/>
        <a:p>
          <a:endParaRPr lang="fr-FR"/>
        </a:p>
      </dgm:t>
    </dgm:pt>
    <dgm:pt modelId="{CEA4F43E-D9DC-6E49-B2FF-FF6ADD7F48D7}" type="sibTrans" cxnId="{3428C1A0-CD44-224A-A880-6DD4AEE4CDF9}">
      <dgm:prSet/>
      <dgm:spPr/>
      <dgm:t>
        <a:bodyPr/>
        <a:lstStyle/>
        <a:p>
          <a:endParaRPr lang="fr-FR"/>
        </a:p>
      </dgm:t>
    </dgm:pt>
    <dgm:pt modelId="{3334F0BA-732D-D046-BE52-7BD7F48C4DA0}">
      <dgm:prSet phldrT="[Texte]"/>
      <dgm:spPr/>
      <dgm:t>
        <a:bodyPr/>
        <a:lstStyle/>
        <a:p>
          <a:r>
            <a:rPr lang="fr-FR" dirty="0" err="1"/>
            <a:t>Depth</a:t>
          </a:r>
          <a:endParaRPr lang="fr-FR" dirty="0"/>
        </a:p>
      </dgm:t>
    </dgm:pt>
    <dgm:pt modelId="{111FBF14-9844-424C-99FA-A0624423BCE6}" type="parTrans" cxnId="{6D3DDCFB-4292-A84F-8899-FE0D4F6BC0D7}">
      <dgm:prSet/>
      <dgm:spPr/>
      <dgm:t>
        <a:bodyPr/>
        <a:lstStyle/>
        <a:p>
          <a:endParaRPr lang="fr-FR"/>
        </a:p>
      </dgm:t>
    </dgm:pt>
    <dgm:pt modelId="{3B0EFA66-6D45-614E-B6E5-3FDAE9259131}" type="sibTrans" cxnId="{6D3DDCFB-4292-A84F-8899-FE0D4F6BC0D7}">
      <dgm:prSet/>
      <dgm:spPr/>
      <dgm:t>
        <a:bodyPr/>
        <a:lstStyle/>
        <a:p>
          <a:endParaRPr lang="fr-FR"/>
        </a:p>
      </dgm:t>
    </dgm:pt>
    <dgm:pt modelId="{9276EDC5-DF59-354A-AEDA-C5CA10A643FF}">
      <dgm:prSet phldrT="[Texte]"/>
      <dgm:spPr/>
      <dgm:t>
        <a:bodyPr/>
        <a:lstStyle/>
        <a:p>
          <a:r>
            <a:rPr lang="fr-FR" dirty="0"/>
            <a:t>...</a:t>
          </a:r>
        </a:p>
      </dgm:t>
    </dgm:pt>
    <dgm:pt modelId="{8E307754-2C8E-6C41-BC3C-EF93AB52D5E8}" type="parTrans" cxnId="{A6978779-9FC2-194A-BA5B-A3F99253F800}">
      <dgm:prSet/>
      <dgm:spPr/>
      <dgm:t>
        <a:bodyPr/>
        <a:lstStyle/>
        <a:p>
          <a:endParaRPr lang="fr-FR"/>
        </a:p>
      </dgm:t>
    </dgm:pt>
    <dgm:pt modelId="{42F56372-AD6F-C449-9998-93459B6B79E8}" type="sibTrans" cxnId="{A6978779-9FC2-194A-BA5B-A3F99253F800}">
      <dgm:prSet/>
      <dgm:spPr/>
      <dgm:t>
        <a:bodyPr/>
        <a:lstStyle/>
        <a:p>
          <a:endParaRPr lang="fr-FR"/>
        </a:p>
      </dgm:t>
    </dgm:pt>
    <dgm:pt modelId="{5BBEBEF7-189A-2E4A-87ED-ECD513523281}" type="pres">
      <dgm:prSet presAssocID="{1F7D3F84-82B1-F24A-AB3E-53AF33C395C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4E3AF8E-3D9B-BD48-81E2-39DC918A7040}" type="pres">
      <dgm:prSet presAssocID="{9F3CBE0D-44C8-6C47-9216-70AD405B8914}" presName="vertOne" presStyleCnt="0"/>
      <dgm:spPr/>
    </dgm:pt>
    <dgm:pt modelId="{B511B766-F4F4-CB4A-8093-A10043E42EE5}" type="pres">
      <dgm:prSet presAssocID="{9F3CBE0D-44C8-6C47-9216-70AD405B8914}" presName="txOne" presStyleLbl="node0" presStyleIdx="0" presStyleCnt="1">
        <dgm:presLayoutVars>
          <dgm:chPref val="3"/>
        </dgm:presLayoutVars>
      </dgm:prSet>
      <dgm:spPr/>
    </dgm:pt>
    <dgm:pt modelId="{6A76ED73-648F-864E-B3E7-BCFD8B50746F}" type="pres">
      <dgm:prSet presAssocID="{9F3CBE0D-44C8-6C47-9216-70AD405B8914}" presName="parTransOne" presStyleCnt="0"/>
      <dgm:spPr/>
    </dgm:pt>
    <dgm:pt modelId="{E4052993-B1A8-A046-B1D5-4B0BF35E6B0E}" type="pres">
      <dgm:prSet presAssocID="{9F3CBE0D-44C8-6C47-9216-70AD405B8914}" presName="horzOne" presStyleCnt="0"/>
      <dgm:spPr/>
    </dgm:pt>
    <dgm:pt modelId="{EAAA8951-241D-1941-985E-7C3F5D32AB29}" type="pres">
      <dgm:prSet presAssocID="{DD9C4451-5148-8A48-BBED-0A6713D73F27}" presName="vertTwo" presStyleCnt="0"/>
      <dgm:spPr/>
    </dgm:pt>
    <dgm:pt modelId="{6641C015-EF12-3747-87B2-B2C54580FD9F}" type="pres">
      <dgm:prSet presAssocID="{DD9C4451-5148-8A48-BBED-0A6713D73F27}" presName="txTwo" presStyleLbl="node2" presStyleIdx="0" presStyleCnt="6">
        <dgm:presLayoutVars>
          <dgm:chPref val="3"/>
        </dgm:presLayoutVars>
      </dgm:prSet>
      <dgm:spPr/>
    </dgm:pt>
    <dgm:pt modelId="{57C8991C-3D24-9C47-BBEE-0FA396451CE8}" type="pres">
      <dgm:prSet presAssocID="{DD9C4451-5148-8A48-BBED-0A6713D73F27}" presName="parTransTwo" presStyleCnt="0"/>
      <dgm:spPr/>
    </dgm:pt>
    <dgm:pt modelId="{BC893A18-BC88-1E42-925B-2C43AE6E8F93}" type="pres">
      <dgm:prSet presAssocID="{DD9C4451-5148-8A48-BBED-0A6713D73F27}" presName="horzTwo" presStyleCnt="0"/>
      <dgm:spPr/>
    </dgm:pt>
    <dgm:pt modelId="{0CFE84AB-A67D-3D45-B16B-EED62CFEAF01}" type="pres">
      <dgm:prSet presAssocID="{20483BD2-F404-8245-84F7-97E654723701}" presName="vertThree" presStyleCnt="0"/>
      <dgm:spPr/>
    </dgm:pt>
    <dgm:pt modelId="{44273A17-4428-B746-9DDA-268E031E4305}" type="pres">
      <dgm:prSet presAssocID="{20483BD2-F404-8245-84F7-97E654723701}" presName="txThree" presStyleLbl="node3" presStyleIdx="0" presStyleCnt="2">
        <dgm:presLayoutVars>
          <dgm:chPref val="3"/>
        </dgm:presLayoutVars>
      </dgm:prSet>
      <dgm:spPr/>
    </dgm:pt>
    <dgm:pt modelId="{C6B069C6-217A-C040-B842-D67630E8532F}" type="pres">
      <dgm:prSet presAssocID="{20483BD2-F404-8245-84F7-97E654723701}" presName="horzThree" presStyleCnt="0"/>
      <dgm:spPr/>
    </dgm:pt>
    <dgm:pt modelId="{CE4236CE-179B-3948-AF9D-C66F9479DDAF}" type="pres">
      <dgm:prSet presAssocID="{0A8C8D97-A66E-BD4B-9FFE-E4416136B259}" presName="sibSpaceThree" presStyleCnt="0"/>
      <dgm:spPr/>
    </dgm:pt>
    <dgm:pt modelId="{2645C8A8-958A-3540-8FF3-6337E76D9879}" type="pres">
      <dgm:prSet presAssocID="{E82D6C85-2C83-BB43-AEE5-60477BBDB9D7}" presName="vertThree" presStyleCnt="0"/>
      <dgm:spPr/>
    </dgm:pt>
    <dgm:pt modelId="{FE5562F6-78DE-B745-8ABA-FD3D8BB5898C}" type="pres">
      <dgm:prSet presAssocID="{E82D6C85-2C83-BB43-AEE5-60477BBDB9D7}" presName="txThree" presStyleLbl="node3" presStyleIdx="1" presStyleCnt="2">
        <dgm:presLayoutVars>
          <dgm:chPref val="3"/>
        </dgm:presLayoutVars>
      </dgm:prSet>
      <dgm:spPr/>
    </dgm:pt>
    <dgm:pt modelId="{15A230FD-0CCD-C14E-ACA0-6D62E4C204C1}" type="pres">
      <dgm:prSet presAssocID="{E82D6C85-2C83-BB43-AEE5-60477BBDB9D7}" presName="horzThree" presStyleCnt="0"/>
      <dgm:spPr/>
    </dgm:pt>
    <dgm:pt modelId="{263CCAC7-38C7-974D-A7B2-53A857654775}" type="pres">
      <dgm:prSet presAssocID="{1E4851DA-4826-1B46-9AEE-E8DD6ECC7D87}" presName="sibSpaceTwo" presStyleCnt="0"/>
      <dgm:spPr/>
    </dgm:pt>
    <dgm:pt modelId="{E514E87B-C780-C442-A5B6-C21AD26ABAC3}" type="pres">
      <dgm:prSet presAssocID="{3334F0BA-732D-D046-BE52-7BD7F48C4DA0}" presName="vertTwo" presStyleCnt="0"/>
      <dgm:spPr/>
    </dgm:pt>
    <dgm:pt modelId="{699165D2-EE5E-0346-9A8B-C3B7E3A17AE9}" type="pres">
      <dgm:prSet presAssocID="{3334F0BA-732D-D046-BE52-7BD7F48C4DA0}" presName="txTwo" presStyleLbl="node2" presStyleIdx="1" presStyleCnt="6">
        <dgm:presLayoutVars>
          <dgm:chPref val="3"/>
        </dgm:presLayoutVars>
      </dgm:prSet>
      <dgm:spPr/>
    </dgm:pt>
    <dgm:pt modelId="{9EAD4F85-40A1-6742-B7AF-A2E57DF88F02}" type="pres">
      <dgm:prSet presAssocID="{3334F0BA-732D-D046-BE52-7BD7F48C4DA0}" presName="horzTwo" presStyleCnt="0"/>
      <dgm:spPr/>
    </dgm:pt>
    <dgm:pt modelId="{416950C3-FAE6-BE4E-AADE-6B09CB6CDC62}" type="pres">
      <dgm:prSet presAssocID="{3B0EFA66-6D45-614E-B6E5-3FDAE9259131}" presName="sibSpaceTwo" presStyleCnt="0"/>
      <dgm:spPr/>
    </dgm:pt>
    <dgm:pt modelId="{E69C5E06-1165-CC48-B7AA-0093F366B4D1}" type="pres">
      <dgm:prSet presAssocID="{4774E822-5649-F94E-BB23-AB293CF36C70}" presName="vertTwo" presStyleCnt="0"/>
      <dgm:spPr/>
    </dgm:pt>
    <dgm:pt modelId="{063BAD12-31F5-3545-A813-C6F849089389}" type="pres">
      <dgm:prSet presAssocID="{4774E822-5649-F94E-BB23-AB293CF36C70}" presName="txTwo" presStyleLbl="node2" presStyleIdx="2" presStyleCnt="6">
        <dgm:presLayoutVars>
          <dgm:chPref val="3"/>
        </dgm:presLayoutVars>
      </dgm:prSet>
      <dgm:spPr/>
    </dgm:pt>
    <dgm:pt modelId="{AD34F082-46CA-0E4B-9DA9-191C7A2FC27A}" type="pres">
      <dgm:prSet presAssocID="{4774E822-5649-F94E-BB23-AB293CF36C70}" presName="horzTwo" presStyleCnt="0"/>
      <dgm:spPr/>
    </dgm:pt>
    <dgm:pt modelId="{C5CCC238-4AA1-884F-B9EA-463D4ED169EC}" type="pres">
      <dgm:prSet presAssocID="{81EEAB61-2928-FA45-BF4B-D12A7FADF00F}" presName="sibSpaceTwo" presStyleCnt="0"/>
      <dgm:spPr/>
    </dgm:pt>
    <dgm:pt modelId="{05FBCE5F-2242-2547-8CEF-725E3122EBF6}" type="pres">
      <dgm:prSet presAssocID="{F43912C7-8C62-F341-A078-A709B447B42A}" presName="vertTwo" presStyleCnt="0"/>
      <dgm:spPr/>
    </dgm:pt>
    <dgm:pt modelId="{126B44AC-1C97-154F-9DF1-E1F806CD6800}" type="pres">
      <dgm:prSet presAssocID="{F43912C7-8C62-F341-A078-A709B447B42A}" presName="txTwo" presStyleLbl="node2" presStyleIdx="3" presStyleCnt="6">
        <dgm:presLayoutVars>
          <dgm:chPref val="3"/>
        </dgm:presLayoutVars>
      </dgm:prSet>
      <dgm:spPr/>
    </dgm:pt>
    <dgm:pt modelId="{978D909A-DAA4-8249-A19F-6175600FDA47}" type="pres">
      <dgm:prSet presAssocID="{F43912C7-8C62-F341-A078-A709B447B42A}" presName="horzTwo" presStyleCnt="0"/>
      <dgm:spPr/>
    </dgm:pt>
    <dgm:pt modelId="{A7FDADDA-58C4-6044-86E3-888C78529193}" type="pres">
      <dgm:prSet presAssocID="{D079E406-4BE2-E741-9D38-A8CA8DDFF960}" presName="sibSpaceTwo" presStyleCnt="0"/>
      <dgm:spPr/>
    </dgm:pt>
    <dgm:pt modelId="{7D3A2E53-30B4-164C-BB70-44DEBEDA8B5A}" type="pres">
      <dgm:prSet presAssocID="{DF535E58-2DE2-2243-B3B3-6D9F662EC9EA}" presName="vertTwo" presStyleCnt="0"/>
      <dgm:spPr/>
    </dgm:pt>
    <dgm:pt modelId="{027FA95E-7E70-3640-A469-0112424B6672}" type="pres">
      <dgm:prSet presAssocID="{DF535E58-2DE2-2243-B3B3-6D9F662EC9EA}" presName="txTwo" presStyleLbl="node2" presStyleIdx="4" presStyleCnt="6">
        <dgm:presLayoutVars>
          <dgm:chPref val="3"/>
        </dgm:presLayoutVars>
      </dgm:prSet>
      <dgm:spPr/>
    </dgm:pt>
    <dgm:pt modelId="{0D4E806F-9905-784A-BDE7-8A742F0879D0}" type="pres">
      <dgm:prSet presAssocID="{DF535E58-2DE2-2243-B3B3-6D9F662EC9EA}" presName="horzTwo" presStyleCnt="0"/>
      <dgm:spPr/>
    </dgm:pt>
    <dgm:pt modelId="{6E9783A8-A78D-6148-B22F-CE888BB3500C}" type="pres">
      <dgm:prSet presAssocID="{CEA4F43E-D9DC-6E49-B2FF-FF6ADD7F48D7}" presName="sibSpaceTwo" presStyleCnt="0"/>
      <dgm:spPr/>
    </dgm:pt>
    <dgm:pt modelId="{D257C7B5-1E1E-2F44-9494-AF734B176EB9}" type="pres">
      <dgm:prSet presAssocID="{9276EDC5-DF59-354A-AEDA-C5CA10A643FF}" presName="vertTwo" presStyleCnt="0"/>
      <dgm:spPr/>
    </dgm:pt>
    <dgm:pt modelId="{BC8ACD61-1A05-4140-A68A-11445736DDAE}" type="pres">
      <dgm:prSet presAssocID="{9276EDC5-DF59-354A-AEDA-C5CA10A643FF}" presName="txTwo" presStyleLbl="node2" presStyleIdx="5" presStyleCnt="6">
        <dgm:presLayoutVars>
          <dgm:chPref val="3"/>
        </dgm:presLayoutVars>
      </dgm:prSet>
      <dgm:spPr/>
    </dgm:pt>
    <dgm:pt modelId="{34A33D8C-ABFE-8448-B661-AD2A9C5BFE5A}" type="pres">
      <dgm:prSet presAssocID="{9276EDC5-DF59-354A-AEDA-C5CA10A643FF}" presName="horzTwo" presStyleCnt="0"/>
      <dgm:spPr/>
    </dgm:pt>
  </dgm:ptLst>
  <dgm:cxnLst>
    <dgm:cxn modelId="{93806E15-BB04-3C4B-84F3-39194EDED615}" type="presOf" srcId="{1F7D3F84-82B1-F24A-AB3E-53AF33C395C8}" destId="{5BBEBEF7-189A-2E4A-87ED-ECD513523281}" srcOrd="0" destOrd="0" presId="urn:microsoft.com/office/officeart/2005/8/layout/hierarchy4"/>
    <dgm:cxn modelId="{A1BE741C-3696-7944-9910-2EE860890C50}" type="presOf" srcId="{E82D6C85-2C83-BB43-AEE5-60477BBDB9D7}" destId="{FE5562F6-78DE-B745-8ABA-FD3D8BB5898C}" srcOrd="0" destOrd="0" presId="urn:microsoft.com/office/officeart/2005/8/layout/hierarchy4"/>
    <dgm:cxn modelId="{93EE7C1E-0F62-9346-95B6-23BC47D28536}" type="presOf" srcId="{F43912C7-8C62-F341-A078-A709B447B42A}" destId="{126B44AC-1C97-154F-9DF1-E1F806CD6800}" srcOrd="0" destOrd="0" presId="urn:microsoft.com/office/officeart/2005/8/layout/hierarchy4"/>
    <dgm:cxn modelId="{B3BE9130-A9EE-0F4D-8559-8E5D0FBF51FF}" type="presOf" srcId="{3334F0BA-732D-D046-BE52-7BD7F48C4DA0}" destId="{699165D2-EE5E-0346-9A8B-C3B7E3A17AE9}" srcOrd="0" destOrd="0" presId="urn:microsoft.com/office/officeart/2005/8/layout/hierarchy4"/>
    <dgm:cxn modelId="{1D589E56-1B7A-0B40-BB24-AEED731CD18A}" type="presOf" srcId="{9276EDC5-DF59-354A-AEDA-C5CA10A643FF}" destId="{BC8ACD61-1A05-4140-A68A-11445736DDAE}" srcOrd="0" destOrd="0" presId="urn:microsoft.com/office/officeart/2005/8/layout/hierarchy4"/>
    <dgm:cxn modelId="{E9DC1266-15FD-6345-9EFD-E6BF8B044D86}" type="presOf" srcId="{DD9C4451-5148-8A48-BBED-0A6713D73F27}" destId="{6641C015-EF12-3747-87B2-B2C54580FD9F}" srcOrd="0" destOrd="0" presId="urn:microsoft.com/office/officeart/2005/8/layout/hierarchy4"/>
    <dgm:cxn modelId="{FC6A356F-FB11-1F49-879A-787F96D74D68}" srcId="{1F7D3F84-82B1-F24A-AB3E-53AF33C395C8}" destId="{9F3CBE0D-44C8-6C47-9216-70AD405B8914}" srcOrd="0" destOrd="0" parTransId="{9C3D5DA9-2B91-5543-BD13-82E8FFAF154C}" sibTransId="{FF001F64-15FB-8342-9E0A-C6113A9C71F4}"/>
    <dgm:cxn modelId="{AB3F9B71-1201-6A42-B7FC-E47CC4EC0C37}" srcId="{9F3CBE0D-44C8-6C47-9216-70AD405B8914}" destId="{F43912C7-8C62-F341-A078-A709B447B42A}" srcOrd="3" destOrd="0" parTransId="{BE9C653C-864C-484A-879B-D610983EBC8E}" sibTransId="{D079E406-4BE2-E741-9D38-A8CA8DDFF960}"/>
    <dgm:cxn modelId="{8DFB7478-E862-C64A-896A-CC8C38DAAB19}" type="presOf" srcId="{9F3CBE0D-44C8-6C47-9216-70AD405B8914}" destId="{B511B766-F4F4-CB4A-8093-A10043E42EE5}" srcOrd="0" destOrd="0" presId="urn:microsoft.com/office/officeart/2005/8/layout/hierarchy4"/>
    <dgm:cxn modelId="{A6978779-9FC2-194A-BA5B-A3F99253F800}" srcId="{9F3CBE0D-44C8-6C47-9216-70AD405B8914}" destId="{9276EDC5-DF59-354A-AEDA-C5CA10A643FF}" srcOrd="5" destOrd="0" parTransId="{8E307754-2C8E-6C41-BC3C-EF93AB52D5E8}" sibTransId="{42F56372-AD6F-C449-9998-93459B6B79E8}"/>
    <dgm:cxn modelId="{3428C1A0-CD44-224A-A880-6DD4AEE4CDF9}" srcId="{9F3CBE0D-44C8-6C47-9216-70AD405B8914}" destId="{DF535E58-2DE2-2243-B3B3-6D9F662EC9EA}" srcOrd="4" destOrd="0" parTransId="{1B3D03D3-BF22-7748-9828-0BDA2EF289F9}" sibTransId="{CEA4F43E-D9DC-6E49-B2FF-FF6ADD7F48D7}"/>
    <dgm:cxn modelId="{1F0158AB-E871-8C41-A50F-096B2FBC01A6}" srcId="{9F3CBE0D-44C8-6C47-9216-70AD405B8914}" destId="{4774E822-5649-F94E-BB23-AB293CF36C70}" srcOrd="2" destOrd="0" parTransId="{F49DF2C0-07A7-DB4A-A721-10CF8E52D3D1}" sibTransId="{81EEAB61-2928-FA45-BF4B-D12A7FADF00F}"/>
    <dgm:cxn modelId="{16BBBAB9-F285-664B-900F-C56D8555DDAF}" type="presOf" srcId="{20483BD2-F404-8245-84F7-97E654723701}" destId="{44273A17-4428-B746-9DDA-268E031E4305}" srcOrd="0" destOrd="0" presId="urn:microsoft.com/office/officeart/2005/8/layout/hierarchy4"/>
    <dgm:cxn modelId="{02179CC8-E866-3D4C-B511-9153FF806601}" type="presOf" srcId="{4774E822-5649-F94E-BB23-AB293CF36C70}" destId="{063BAD12-31F5-3545-A813-C6F849089389}" srcOrd="0" destOrd="0" presId="urn:microsoft.com/office/officeart/2005/8/layout/hierarchy4"/>
    <dgm:cxn modelId="{C8FE03CE-17F9-1040-9DF2-C3C91202B1C6}" srcId="{9F3CBE0D-44C8-6C47-9216-70AD405B8914}" destId="{DD9C4451-5148-8A48-BBED-0A6713D73F27}" srcOrd="0" destOrd="0" parTransId="{47CB737B-584B-604D-99F2-9B805F4CE9BB}" sibTransId="{1E4851DA-4826-1B46-9AEE-E8DD6ECC7D87}"/>
    <dgm:cxn modelId="{E90B3EE6-7563-7542-88BF-B3AA1DA95DB0}" srcId="{DD9C4451-5148-8A48-BBED-0A6713D73F27}" destId="{E82D6C85-2C83-BB43-AEE5-60477BBDB9D7}" srcOrd="1" destOrd="0" parTransId="{9B8E1BD0-10AC-9548-B42B-F76114F1AAC0}" sibTransId="{5B010C46-BC94-D643-82EA-FC3786DE6C24}"/>
    <dgm:cxn modelId="{E3EF85F8-D116-ED48-8BBD-27D0EC0D9237}" type="presOf" srcId="{DF535E58-2DE2-2243-B3B3-6D9F662EC9EA}" destId="{027FA95E-7E70-3640-A469-0112424B6672}" srcOrd="0" destOrd="0" presId="urn:microsoft.com/office/officeart/2005/8/layout/hierarchy4"/>
    <dgm:cxn modelId="{6D3DDCFB-4292-A84F-8899-FE0D4F6BC0D7}" srcId="{9F3CBE0D-44C8-6C47-9216-70AD405B8914}" destId="{3334F0BA-732D-D046-BE52-7BD7F48C4DA0}" srcOrd="1" destOrd="0" parTransId="{111FBF14-9844-424C-99FA-A0624423BCE6}" sibTransId="{3B0EFA66-6D45-614E-B6E5-3FDAE9259131}"/>
    <dgm:cxn modelId="{440D93FF-91D2-6545-8D9A-DCE8A42EA8B1}" srcId="{DD9C4451-5148-8A48-BBED-0A6713D73F27}" destId="{20483BD2-F404-8245-84F7-97E654723701}" srcOrd="0" destOrd="0" parTransId="{17B6C148-1507-1240-B280-074B56B34092}" sibTransId="{0A8C8D97-A66E-BD4B-9FFE-E4416136B259}"/>
    <dgm:cxn modelId="{81F597E9-4FC4-1647-B3E6-C4164C69DE73}" type="presParOf" srcId="{5BBEBEF7-189A-2E4A-87ED-ECD513523281}" destId="{24E3AF8E-3D9B-BD48-81E2-39DC918A7040}" srcOrd="0" destOrd="0" presId="urn:microsoft.com/office/officeart/2005/8/layout/hierarchy4"/>
    <dgm:cxn modelId="{BCAAEFB2-D2E7-DB40-AD49-76B43AC45401}" type="presParOf" srcId="{24E3AF8E-3D9B-BD48-81E2-39DC918A7040}" destId="{B511B766-F4F4-CB4A-8093-A10043E42EE5}" srcOrd="0" destOrd="0" presId="urn:microsoft.com/office/officeart/2005/8/layout/hierarchy4"/>
    <dgm:cxn modelId="{B166178F-5FB3-D24B-BF6F-679553DDDCC5}" type="presParOf" srcId="{24E3AF8E-3D9B-BD48-81E2-39DC918A7040}" destId="{6A76ED73-648F-864E-B3E7-BCFD8B50746F}" srcOrd="1" destOrd="0" presId="urn:microsoft.com/office/officeart/2005/8/layout/hierarchy4"/>
    <dgm:cxn modelId="{78A95359-BD7F-2648-81B8-4C9116A2F067}" type="presParOf" srcId="{24E3AF8E-3D9B-BD48-81E2-39DC918A7040}" destId="{E4052993-B1A8-A046-B1D5-4B0BF35E6B0E}" srcOrd="2" destOrd="0" presId="urn:microsoft.com/office/officeart/2005/8/layout/hierarchy4"/>
    <dgm:cxn modelId="{F89697BB-AD5B-5743-9CFD-95DCCB7B416D}" type="presParOf" srcId="{E4052993-B1A8-A046-B1D5-4B0BF35E6B0E}" destId="{EAAA8951-241D-1941-985E-7C3F5D32AB29}" srcOrd="0" destOrd="0" presId="urn:microsoft.com/office/officeart/2005/8/layout/hierarchy4"/>
    <dgm:cxn modelId="{05616324-840B-D243-A150-53BBF12B1947}" type="presParOf" srcId="{EAAA8951-241D-1941-985E-7C3F5D32AB29}" destId="{6641C015-EF12-3747-87B2-B2C54580FD9F}" srcOrd="0" destOrd="0" presId="urn:microsoft.com/office/officeart/2005/8/layout/hierarchy4"/>
    <dgm:cxn modelId="{498B7D9D-AEDE-9141-93B5-C7882958E674}" type="presParOf" srcId="{EAAA8951-241D-1941-985E-7C3F5D32AB29}" destId="{57C8991C-3D24-9C47-BBEE-0FA396451CE8}" srcOrd="1" destOrd="0" presId="urn:microsoft.com/office/officeart/2005/8/layout/hierarchy4"/>
    <dgm:cxn modelId="{4ABE06B1-C03C-684D-8F1B-60C8E88A5844}" type="presParOf" srcId="{EAAA8951-241D-1941-985E-7C3F5D32AB29}" destId="{BC893A18-BC88-1E42-925B-2C43AE6E8F93}" srcOrd="2" destOrd="0" presId="urn:microsoft.com/office/officeart/2005/8/layout/hierarchy4"/>
    <dgm:cxn modelId="{1744F70C-AD39-C94B-A3D8-476B1217C505}" type="presParOf" srcId="{BC893A18-BC88-1E42-925B-2C43AE6E8F93}" destId="{0CFE84AB-A67D-3D45-B16B-EED62CFEAF01}" srcOrd="0" destOrd="0" presId="urn:microsoft.com/office/officeart/2005/8/layout/hierarchy4"/>
    <dgm:cxn modelId="{C0CDD565-7794-5E4C-BD18-2BACC3ADFDAC}" type="presParOf" srcId="{0CFE84AB-A67D-3D45-B16B-EED62CFEAF01}" destId="{44273A17-4428-B746-9DDA-268E031E4305}" srcOrd="0" destOrd="0" presId="urn:microsoft.com/office/officeart/2005/8/layout/hierarchy4"/>
    <dgm:cxn modelId="{BFD1702C-07C1-3F4B-B498-1F562309B680}" type="presParOf" srcId="{0CFE84AB-A67D-3D45-B16B-EED62CFEAF01}" destId="{C6B069C6-217A-C040-B842-D67630E8532F}" srcOrd="1" destOrd="0" presId="urn:microsoft.com/office/officeart/2005/8/layout/hierarchy4"/>
    <dgm:cxn modelId="{240096DE-19D5-8642-A7D3-9E436EAB578F}" type="presParOf" srcId="{BC893A18-BC88-1E42-925B-2C43AE6E8F93}" destId="{CE4236CE-179B-3948-AF9D-C66F9479DDAF}" srcOrd="1" destOrd="0" presId="urn:microsoft.com/office/officeart/2005/8/layout/hierarchy4"/>
    <dgm:cxn modelId="{87DF842A-D10D-384F-85B7-534E058376A9}" type="presParOf" srcId="{BC893A18-BC88-1E42-925B-2C43AE6E8F93}" destId="{2645C8A8-958A-3540-8FF3-6337E76D9879}" srcOrd="2" destOrd="0" presId="urn:microsoft.com/office/officeart/2005/8/layout/hierarchy4"/>
    <dgm:cxn modelId="{40E59C1A-1752-D547-93B7-5623F65D7796}" type="presParOf" srcId="{2645C8A8-958A-3540-8FF3-6337E76D9879}" destId="{FE5562F6-78DE-B745-8ABA-FD3D8BB5898C}" srcOrd="0" destOrd="0" presId="urn:microsoft.com/office/officeart/2005/8/layout/hierarchy4"/>
    <dgm:cxn modelId="{42E34112-3340-5A46-94D9-7341AF947C11}" type="presParOf" srcId="{2645C8A8-958A-3540-8FF3-6337E76D9879}" destId="{15A230FD-0CCD-C14E-ACA0-6D62E4C204C1}" srcOrd="1" destOrd="0" presId="urn:microsoft.com/office/officeart/2005/8/layout/hierarchy4"/>
    <dgm:cxn modelId="{57516A5C-1B00-5D41-ADF6-32D0D42BC8E5}" type="presParOf" srcId="{E4052993-B1A8-A046-B1D5-4B0BF35E6B0E}" destId="{263CCAC7-38C7-974D-A7B2-53A857654775}" srcOrd="1" destOrd="0" presId="urn:microsoft.com/office/officeart/2005/8/layout/hierarchy4"/>
    <dgm:cxn modelId="{9B58E0A2-696E-E84B-BA49-14F198BF0652}" type="presParOf" srcId="{E4052993-B1A8-A046-B1D5-4B0BF35E6B0E}" destId="{E514E87B-C780-C442-A5B6-C21AD26ABAC3}" srcOrd="2" destOrd="0" presId="urn:microsoft.com/office/officeart/2005/8/layout/hierarchy4"/>
    <dgm:cxn modelId="{7D576058-7A1C-2545-B1C9-C64AC863633F}" type="presParOf" srcId="{E514E87B-C780-C442-A5B6-C21AD26ABAC3}" destId="{699165D2-EE5E-0346-9A8B-C3B7E3A17AE9}" srcOrd="0" destOrd="0" presId="urn:microsoft.com/office/officeart/2005/8/layout/hierarchy4"/>
    <dgm:cxn modelId="{E7C93BCE-1384-3A42-A211-75C020AA09BD}" type="presParOf" srcId="{E514E87B-C780-C442-A5B6-C21AD26ABAC3}" destId="{9EAD4F85-40A1-6742-B7AF-A2E57DF88F02}" srcOrd="1" destOrd="0" presId="urn:microsoft.com/office/officeart/2005/8/layout/hierarchy4"/>
    <dgm:cxn modelId="{682E9DB2-1FF4-1444-8388-EB665C008A1F}" type="presParOf" srcId="{E4052993-B1A8-A046-B1D5-4B0BF35E6B0E}" destId="{416950C3-FAE6-BE4E-AADE-6B09CB6CDC62}" srcOrd="3" destOrd="0" presId="urn:microsoft.com/office/officeart/2005/8/layout/hierarchy4"/>
    <dgm:cxn modelId="{27C62D3F-6391-C340-82C3-9C4BAB5EFCD8}" type="presParOf" srcId="{E4052993-B1A8-A046-B1D5-4B0BF35E6B0E}" destId="{E69C5E06-1165-CC48-B7AA-0093F366B4D1}" srcOrd="4" destOrd="0" presId="urn:microsoft.com/office/officeart/2005/8/layout/hierarchy4"/>
    <dgm:cxn modelId="{1BE517B9-A7CC-A547-8684-6019F2220F49}" type="presParOf" srcId="{E69C5E06-1165-CC48-B7AA-0093F366B4D1}" destId="{063BAD12-31F5-3545-A813-C6F849089389}" srcOrd="0" destOrd="0" presId="urn:microsoft.com/office/officeart/2005/8/layout/hierarchy4"/>
    <dgm:cxn modelId="{9ED4D78E-2894-BA4D-B38F-280D9E724251}" type="presParOf" srcId="{E69C5E06-1165-CC48-B7AA-0093F366B4D1}" destId="{AD34F082-46CA-0E4B-9DA9-191C7A2FC27A}" srcOrd="1" destOrd="0" presId="urn:microsoft.com/office/officeart/2005/8/layout/hierarchy4"/>
    <dgm:cxn modelId="{3E21F9FA-7402-104A-97F4-475C5A720A8F}" type="presParOf" srcId="{E4052993-B1A8-A046-B1D5-4B0BF35E6B0E}" destId="{C5CCC238-4AA1-884F-B9EA-463D4ED169EC}" srcOrd="5" destOrd="0" presId="urn:microsoft.com/office/officeart/2005/8/layout/hierarchy4"/>
    <dgm:cxn modelId="{D20F7986-E977-4243-907F-762EE804F5C2}" type="presParOf" srcId="{E4052993-B1A8-A046-B1D5-4B0BF35E6B0E}" destId="{05FBCE5F-2242-2547-8CEF-725E3122EBF6}" srcOrd="6" destOrd="0" presId="urn:microsoft.com/office/officeart/2005/8/layout/hierarchy4"/>
    <dgm:cxn modelId="{3A8956AE-7E81-EA47-A3D4-1F81F1FD0064}" type="presParOf" srcId="{05FBCE5F-2242-2547-8CEF-725E3122EBF6}" destId="{126B44AC-1C97-154F-9DF1-E1F806CD6800}" srcOrd="0" destOrd="0" presId="urn:microsoft.com/office/officeart/2005/8/layout/hierarchy4"/>
    <dgm:cxn modelId="{9B481AE5-9006-7E4D-BB4B-3BDDA8112072}" type="presParOf" srcId="{05FBCE5F-2242-2547-8CEF-725E3122EBF6}" destId="{978D909A-DAA4-8249-A19F-6175600FDA47}" srcOrd="1" destOrd="0" presId="urn:microsoft.com/office/officeart/2005/8/layout/hierarchy4"/>
    <dgm:cxn modelId="{64AECC6B-1AEA-C343-BDA5-9853F916F798}" type="presParOf" srcId="{E4052993-B1A8-A046-B1D5-4B0BF35E6B0E}" destId="{A7FDADDA-58C4-6044-86E3-888C78529193}" srcOrd="7" destOrd="0" presId="urn:microsoft.com/office/officeart/2005/8/layout/hierarchy4"/>
    <dgm:cxn modelId="{DE1AED9E-F9A7-D246-8DA5-CE6A1FC70401}" type="presParOf" srcId="{E4052993-B1A8-A046-B1D5-4B0BF35E6B0E}" destId="{7D3A2E53-30B4-164C-BB70-44DEBEDA8B5A}" srcOrd="8" destOrd="0" presId="urn:microsoft.com/office/officeart/2005/8/layout/hierarchy4"/>
    <dgm:cxn modelId="{9F97EA02-82F7-684D-8E04-577B4DBCB5B9}" type="presParOf" srcId="{7D3A2E53-30B4-164C-BB70-44DEBEDA8B5A}" destId="{027FA95E-7E70-3640-A469-0112424B6672}" srcOrd="0" destOrd="0" presId="urn:microsoft.com/office/officeart/2005/8/layout/hierarchy4"/>
    <dgm:cxn modelId="{411FF4DC-6051-7B4C-ABE5-6834949DB019}" type="presParOf" srcId="{7D3A2E53-30B4-164C-BB70-44DEBEDA8B5A}" destId="{0D4E806F-9905-784A-BDE7-8A742F0879D0}" srcOrd="1" destOrd="0" presId="urn:microsoft.com/office/officeart/2005/8/layout/hierarchy4"/>
    <dgm:cxn modelId="{BDECA5CB-159D-6843-BD8D-E262A27B0FBC}" type="presParOf" srcId="{E4052993-B1A8-A046-B1D5-4B0BF35E6B0E}" destId="{6E9783A8-A78D-6148-B22F-CE888BB3500C}" srcOrd="9" destOrd="0" presId="urn:microsoft.com/office/officeart/2005/8/layout/hierarchy4"/>
    <dgm:cxn modelId="{0F947944-86BE-384C-A8B0-554C858ED7FD}" type="presParOf" srcId="{E4052993-B1A8-A046-B1D5-4B0BF35E6B0E}" destId="{D257C7B5-1E1E-2F44-9494-AF734B176EB9}" srcOrd="10" destOrd="0" presId="urn:microsoft.com/office/officeart/2005/8/layout/hierarchy4"/>
    <dgm:cxn modelId="{83E636B7-9B46-A746-98CA-C7720BEE9C74}" type="presParOf" srcId="{D257C7B5-1E1E-2F44-9494-AF734B176EB9}" destId="{BC8ACD61-1A05-4140-A68A-11445736DDAE}" srcOrd="0" destOrd="0" presId="urn:microsoft.com/office/officeart/2005/8/layout/hierarchy4"/>
    <dgm:cxn modelId="{8385783B-5A9A-0D4F-A68D-628AFD1D746F}" type="presParOf" srcId="{D257C7B5-1E1E-2F44-9494-AF734B176EB9}" destId="{34A33D8C-ABFE-8448-B661-AD2A9C5BFE5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11B766-F4F4-CB4A-8093-A10043E42EE5}">
      <dsp:nvSpPr>
        <dsp:cNvPr id="0" name=""/>
        <dsp:cNvSpPr/>
      </dsp:nvSpPr>
      <dsp:spPr>
        <a:xfrm>
          <a:off x="8681" y="1681"/>
          <a:ext cx="10404109" cy="11327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900" kern="1200" dirty="0"/>
            <a:t>Snow </a:t>
          </a:r>
          <a:r>
            <a:rPr lang="fr-FR" sz="4900" kern="1200" dirty="0" err="1"/>
            <a:t>cover</a:t>
          </a:r>
          <a:endParaRPr lang="fr-FR" sz="4900" kern="1200" dirty="0"/>
        </a:p>
      </dsp:txBody>
      <dsp:txXfrm>
        <a:off x="41857" y="34857"/>
        <a:ext cx="10337757" cy="1066362"/>
      </dsp:txXfrm>
    </dsp:sp>
    <dsp:sp modelId="{6641C015-EF12-3747-87B2-B2C54580FD9F}">
      <dsp:nvSpPr>
        <dsp:cNvPr id="0" name=""/>
        <dsp:cNvSpPr/>
      </dsp:nvSpPr>
      <dsp:spPr>
        <a:xfrm>
          <a:off x="8681" y="1310503"/>
          <a:ext cx="2847117" cy="11327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 err="1"/>
            <a:t>Extent</a:t>
          </a:r>
          <a:endParaRPr lang="fr-FR" sz="2800" kern="1200" dirty="0"/>
        </a:p>
      </dsp:txBody>
      <dsp:txXfrm>
        <a:off x="41857" y="1343679"/>
        <a:ext cx="2780765" cy="1066362"/>
      </dsp:txXfrm>
    </dsp:sp>
    <dsp:sp modelId="{44273A17-4428-B746-9DDA-268E031E4305}">
      <dsp:nvSpPr>
        <dsp:cNvPr id="0" name=""/>
        <dsp:cNvSpPr/>
      </dsp:nvSpPr>
      <dsp:spPr>
        <a:xfrm>
          <a:off x="8681" y="2619324"/>
          <a:ext cx="1394278" cy="11327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 err="1"/>
            <a:t>Binary</a:t>
          </a:r>
          <a:endParaRPr lang="fr-FR" sz="2600" kern="1200" dirty="0"/>
        </a:p>
      </dsp:txBody>
      <dsp:txXfrm>
        <a:off x="41857" y="2652500"/>
        <a:ext cx="1327926" cy="1066362"/>
      </dsp:txXfrm>
    </dsp:sp>
    <dsp:sp modelId="{FE5562F6-78DE-B745-8ABA-FD3D8BB5898C}">
      <dsp:nvSpPr>
        <dsp:cNvPr id="0" name=""/>
        <dsp:cNvSpPr/>
      </dsp:nvSpPr>
      <dsp:spPr>
        <a:xfrm>
          <a:off x="1461519" y="2619324"/>
          <a:ext cx="1394278" cy="11327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/>
            <a:t>Fraction</a:t>
          </a:r>
        </a:p>
      </dsp:txBody>
      <dsp:txXfrm>
        <a:off x="1494695" y="2652500"/>
        <a:ext cx="1327926" cy="1066362"/>
      </dsp:txXfrm>
    </dsp:sp>
    <dsp:sp modelId="{699165D2-EE5E-0346-9A8B-C3B7E3A17AE9}">
      <dsp:nvSpPr>
        <dsp:cNvPr id="0" name=""/>
        <dsp:cNvSpPr/>
      </dsp:nvSpPr>
      <dsp:spPr>
        <a:xfrm>
          <a:off x="2972918" y="1310503"/>
          <a:ext cx="1394278" cy="11327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 err="1"/>
            <a:t>Depth</a:t>
          </a:r>
          <a:endParaRPr lang="fr-FR" sz="2800" kern="1200" dirty="0"/>
        </a:p>
      </dsp:txBody>
      <dsp:txXfrm>
        <a:off x="3006094" y="1343679"/>
        <a:ext cx="1327926" cy="1066362"/>
      </dsp:txXfrm>
    </dsp:sp>
    <dsp:sp modelId="{063BAD12-31F5-3545-A813-C6F849089389}">
      <dsp:nvSpPr>
        <dsp:cNvPr id="0" name=""/>
        <dsp:cNvSpPr/>
      </dsp:nvSpPr>
      <dsp:spPr>
        <a:xfrm>
          <a:off x="4484316" y="1310503"/>
          <a:ext cx="1394278" cy="11327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Mass</a:t>
          </a:r>
        </a:p>
      </dsp:txBody>
      <dsp:txXfrm>
        <a:off x="4517492" y="1343679"/>
        <a:ext cx="1327926" cy="1066362"/>
      </dsp:txXfrm>
    </dsp:sp>
    <dsp:sp modelId="{126B44AC-1C97-154F-9DF1-E1F806CD6800}">
      <dsp:nvSpPr>
        <dsp:cNvPr id="0" name=""/>
        <dsp:cNvSpPr/>
      </dsp:nvSpPr>
      <dsp:spPr>
        <a:xfrm>
          <a:off x="5995715" y="1310503"/>
          <a:ext cx="1394278" cy="11327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 err="1"/>
            <a:t>Albedo</a:t>
          </a:r>
          <a:endParaRPr lang="fr-FR" sz="2800" kern="1200" dirty="0"/>
        </a:p>
      </dsp:txBody>
      <dsp:txXfrm>
        <a:off x="6028891" y="1343679"/>
        <a:ext cx="1327926" cy="1066362"/>
      </dsp:txXfrm>
    </dsp:sp>
    <dsp:sp modelId="{027FA95E-7E70-3640-A469-0112424B6672}">
      <dsp:nvSpPr>
        <dsp:cNvPr id="0" name=""/>
        <dsp:cNvSpPr/>
      </dsp:nvSpPr>
      <dsp:spPr>
        <a:xfrm>
          <a:off x="7507113" y="1310503"/>
          <a:ext cx="1394278" cy="11327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 err="1"/>
            <a:t>Tempe-rature</a:t>
          </a:r>
          <a:endParaRPr lang="fr-FR" sz="2800" kern="1200" dirty="0"/>
        </a:p>
      </dsp:txBody>
      <dsp:txXfrm>
        <a:off x="7540289" y="1343679"/>
        <a:ext cx="1327926" cy="1066362"/>
      </dsp:txXfrm>
    </dsp:sp>
    <dsp:sp modelId="{BC8ACD61-1A05-4140-A68A-11445736DDAE}">
      <dsp:nvSpPr>
        <dsp:cNvPr id="0" name=""/>
        <dsp:cNvSpPr/>
      </dsp:nvSpPr>
      <dsp:spPr>
        <a:xfrm>
          <a:off x="9018511" y="1310503"/>
          <a:ext cx="1394278" cy="11327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...</a:t>
          </a:r>
        </a:p>
      </dsp:txBody>
      <dsp:txXfrm>
        <a:off x="9051687" y="1343679"/>
        <a:ext cx="1327926" cy="10663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11B766-F4F4-CB4A-8093-A10043E42EE5}">
      <dsp:nvSpPr>
        <dsp:cNvPr id="0" name=""/>
        <dsp:cNvSpPr/>
      </dsp:nvSpPr>
      <dsp:spPr>
        <a:xfrm>
          <a:off x="8681" y="1681"/>
          <a:ext cx="10404109" cy="11327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900" kern="1200" dirty="0"/>
            <a:t>Snow </a:t>
          </a:r>
          <a:r>
            <a:rPr lang="fr-FR" sz="4900" kern="1200" dirty="0" err="1"/>
            <a:t>cover</a:t>
          </a:r>
          <a:endParaRPr lang="fr-FR" sz="4900" kern="1200" dirty="0"/>
        </a:p>
      </dsp:txBody>
      <dsp:txXfrm>
        <a:off x="41857" y="34857"/>
        <a:ext cx="10337757" cy="1066362"/>
      </dsp:txXfrm>
    </dsp:sp>
    <dsp:sp modelId="{6641C015-EF12-3747-87B2-B2C54580FD9F}">
      <dsp:nvSpPr>
        <dsp:cNvPr id="0" name=""/>
        <dsp:cNvSpPr/>
      </dsp:nvSpPr>
      <dsp:spPr>
        <a:xfrm>
          <a:off x="8681" y="1310503"/>
          <a:ext cx="2847117" cy="1132714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 err="1"/>
            <a:t>Extent</a:t>
          </a:r>
          <a:endParaRPr lang="fr-FR" sz="2800" kern="1200" dirty="0"/>
        </a:p>
      </dsp:txBody>
      <dsp:txXfrm>
        <a:off x="41857" y="1343679"/>
        <a:ext cx="2780765" cy="1066362"/>
      </dsp:txXfrm>
    </dsp:sp>
    <dsp:sp modelId="{44273A17-4428-B746-9DDA-268E031E4305}">
      <dsp:nvSpPr>
        <dsp:cNvPr id="0" name=""/>
        <dsp:cNvSpPr/>
      </dsp:nvSpPr>
      <dsp:spPr>
        <a:xfrm>
          <a:off x="8681" y="2619324"/>
          <a:ext cx="1394278" cy="11327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 err="1"/>
            <a:t>Binary</a:t>
          </a:r>
          <a:endParaRPr lang="fr-FR" sz="2600" kern="1200" dirty="0"/>
        </a:p>
      </dsp:txBody>
      <dsp:txXfrm>
        <a:off x="41857" y="2652500"/>
        <a:ext cx="1327926" cy="1066362"/>
      </dsp:txXfrm>
    </dsp:sp>
    <dsp:sp modelId="{FE5562F6-78DE-B745-8ABA-FD3D8BB5898C}">
      <dsp:nvSpPr>
        <dsp:cNvPr id="0" name=""/>
        <dsp:cNvSpPr/>
      </dsp:nvSpPr>
      <dsp:spPr>
        <a:xfrm>
          <a:off x="1461519" y="2619324"/>
          <a:ext cx="1394278" cy="11327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/>
            <a:t>Fraction</a:t>
          </a:r>
        </a:p>
      </dsp:txBody>
      <dsp:txXfrm>
        <a:off x="1494695" y="2652500"/>
        <a:ext cx="1327926" cy="1066362"/>
      </dsp:txXfrm>
    </dsp:sp>
    <dsp:sp modelId="{699165D2-EE5E-0346-9A8B-C3B7E3A17AE9}">
      <dsp:nvSpPr>
        <dsp:cNvPr id="0" name=""/>
        <dsp:cNvSpPr/>
      </dsp:nvSpPr>
      <dsp:spPr>
        <a:xfrm>
          <a:off x="2972918" y="1310503"/>
          <a:ext cx="1394278" cy="11327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 err="1"/>
            <a:t>Depth</a:t>
          </a:r>
          <a:endParaRPr lang="fr-FR" sz="2800" kern="1200" dirty="0"/>
        </a:p>
      </dsp:txBody>
      <dsp:txXfrm>
        <a:off x="3006094" y="1343679"/>
        <a:ext cx="1327926" cy="1066362"/>
      </dsp:txXfrm>
    </dsp:sp>
    <dsp:sp modelId="{063BAD12-31F5-3545-A813-C6F849089389}">
      <dsp:nvSpPr>
        <dsp:cNvPr id="0" name=""/>
        <dsp:cNvSpPr/>
      </dsp:nvSpPr>
      <dsp:spPr>
        <a:xfrm>
          <a:off x="4484316" y="1310503"/>
          <a:ext cx="1394278" cy="11327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Mass</a:t>
          </a:r>
        </a:p>
      </dsp:txBody>
      <dsp:txXfrm>
        <a:off x="4517492" y="1343679"/>
        <a:ext cx="1327926" cy="1066362"/>
      </dsp:txXfrm>
    </dsp:sp>
    <dsp:sp modelId="{126B44AC-1C97-154F-9DF1-E1F806CD6800}">
      <dsp:nvSpPr>
        <dsp:cNvPr id="0" name=""/>
        <dsp:cNvSpPr/>
      </dsp:nvSpPr>
      <dsp:spPr>
        <a:xfrm>
          <a:off x="5995715" y="1310503"/>
          <a:ext cx="1394278" cy="11327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 err="1"/>
            <a:t>Albedo</a:t>
          </a:r>
          <a:endParaRPr lang="fr-FR" sz="2800" kern="1200" dirty="0"/>
        </a:p>
      </dsp:txBody>
      <dsp:txXfrm>
        <a:off x="6028891" y="1343679"/>
        <a:ext cx="1327926" cy="1066362"/>
      </dsp:txXfrm>
    </dsp:sp>
    <dsp:sp modelId="{027FA95E-7E70-3640-A469-0112424B6672}">
      <dsp:nvSpPr>
        <dsp:cNvPr id="0" name=""/>
        <dsp:cNvSpPr/>
      </dsp:nvSpPr>
      <dsp:spPr>
        <a:xfrm>
          <a:off x="7507113" y="1310503"/>
          <a:ext cx="1394278" cy="11327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 err="1"/>
            <a:t>Tempe-rature</a:t>
          </a:r>
          <a:endParaRPr lang="fr-FR" sz="2800" kern="1200" dirty="0"/>
        </a:p>
      </dsp:txBody>
      <dsp:txXfrm>
        <a:off x="7540289" y="1343679"/>
        <a:ext cx="1327926" cy="1066362"/>
      </dsp:txXfrm>
    </dsp:sp>
    <dsp:sp modelId="{BC8ACD61-1A05-4140-A68A-11445736DDAE}">
      <dsp:nvSpPr>
        <dsp:cNvPr id="0" name=""/>
        <dsp:cNvSpPr/>
      </dsp:nvSpPr>
      <dsp:spPr>
        <a:xfrm>
          <a:off x="9018511" y="1310503"/>
          <a:ext cx="1394278" cy="11327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...</a:t>
          </a:r>
        </a:p>
      </dsp:txBody>
      <dsp:txXfrm>
        <a:off x="9051687" y="1343679"/>
        <a:ext cx="1327926" cy="10663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7BFDD-9D01-E543-8AA9-7EC5030494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5805191-5EE2-4B44-8426-B31C7C4030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F06FBF-D41C-1040-A1F9-837D83E1E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26C8D-D068-FE45-8D01-A4E9B0B4B1C3}" type="datetimeFigureOut">
              <a:rPr lang="fr-FR" smtClean="0"/>
              <a:t>27/05/2021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26B4EC-7F36-6C42-8310-70470B038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300117-F9F4-8148-8504-BE8FC147F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08D16-56DE-7B4C-853D-BA1D98DDAD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5375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4B3A0A-8083-F94B-9450-91A76355E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CEFFAF2-981D-8F4B-8B1B-C294269C12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790A3E-9044-2243-81AB-1EB14C923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26C8D-D068-FE45-8D01-A4E9B0B4B1C3}" type="datetimeFigureOut">
              <a:rPr lang="fr-FR" smtClean="0"/>
              <a:t>27/05/2021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FDC4C2-63BB-BE44-AFC8-35A400BC9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8CEE5D-6412-6D4D-AD27-EC8FA768B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08D16-56DE-7B4C-853D-BA1D98DDAD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0915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EAD2F30-8C38-764C-B6AF-941F654663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5E81B04-D4A9-0041-8BF6-D090F4926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731011-B54A-C040-BB27-D3CFF72D7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26C8D-D068-FE45-8D01-A4E9B0B4B1C3}" type="datetimeFigureOut">
              <a:rPr lang="fr-FR" smtClean="0"/>
              <a:t>27/05/2021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166837-914B-F341-AB18-F69450B79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5412D6D-A6C0-724C-80B9-6B150E072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08D16-56DE-7B4C-853D-BA1D98DDAD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90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109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804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2E6436-0878-1240-AB02-2C3EA7AB7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62A271-5F45-3744-819B-D95AE6650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BB9612-44BD-9C41-B5B7-0BC805964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26C8D-D068-FE45-8D01-A4E9B0B4B1C3}" type="datetimeFigureOut">
              <a:rPr lang="fr-FR" smtClean="0"/>
              <a:t>27/05/2021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2F68DA-F929-9C4F-BB6F-660DB4EE2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1E8DDF-165E-6C43-90F3-94197EADC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08D16-56DE-7B4C-853D-BA1D98DDAD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8573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46807C-51A7-0F4D-B773-F939079F2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C39CB1-4789-654F-85EC-8D28ABF66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E3B5AF-8683-6644-9072-BB98AA12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26C8D-D068-FE45-8D01-A4E9B0B4B1C3}" type="datetimeFigureOut">
              <a:rPr lang="fr-FR" smtClean="0"/>
              <a:t>27/05/2021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7EDF06-FADF-8544-AC49-ED006FFDE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62B9D2-917F-5948-B86E-0D11E96CA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08D16-56DE-7B4C-853D-BA1D98DDAD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6638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B35839-8629-CC45-B954-D2612B163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B16E63-338B-1B49-8A5B-D9A8C496D0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26ADE83-3106-DC4E-9C7F-C341EA564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7DD322A-2828-CA4F-BBB7-1C7ED80E8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26C8D-D068-FE45-8D01-A4E9B0B4B1C3}" type="datetimeFigureOut">
              <a:rPr lang="fr-FR" smtClean="0"/>
              <a:t>27/05/2021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1589B2D-BC85-AF43-AD24-0A3A46FB2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D627E1-8FB0-424B-84C9-2264C2E43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08D16-56DE-7B4C-853D-BA1D98DDAD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5790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A7261C-ACA9-E148-B975-91B960D42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E9DAC41-C9E1-C34F-98E7-D2E4128F5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E3D3532-933D-984D-B1A9-DB70A57C5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694A93-5C7A-3643-819B-F71E6448FB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0CE0960-F8D3-D944-A9B3-9F35266BCB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76E40A-034B-5145-8B3A-2BE64112B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26C8D-D068-FE45-8D01-A4E9B0B4B1C3}" type="datetimeFigureOut">
              <a:rPr lang="fr-FR" smtClean="0"/>
              <a:t>27/05/2021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31600BE-56F3-D242-BC6C-07BCEFCA6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4DFA947-B9AC-B649-AEC6-D32F05156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08D16-56DE-7B4C-853D-BA1D98DDAD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4643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B3804D-B411-9144-A23A-8C5D05114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AAC01EF-A482-C14B-9E32-FB48C28F5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26C8D-D068-FE45-8D01-A4E9B0B4B1C3}" type="datetimeFigureOut">
              <a:rPr lang="fr-FR" smtClean="0"/>
              <a:t>27/05/2021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FDBE517-F383-2C46-8969-48BF74EC3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EC87564-B376-3542-849F-C404277C9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08D16-56DE-7B4C-853D-BA1D98DDAD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325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0E92E8E-BE02-3D4A-B16B-803D4DCE5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26C8D-D068-FE45-8D01-A4E9B0B4B1C3}" type="datetimeFigureOut">
              <a:rPr lang="fr-FR" smtClean="0"/>
              <a:t>27/05/2021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52EB97B-4704-C64C-ACAF-18D87DAA9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E0E5CF8-2F89-EF43-8C88-1F34705F1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08D16-56DE-7B4C-853D-BA1D98DDAD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2498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74000F-6472-6742-800A-81692B5A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C537D1-C00D-7D40-992E-9A5AAE2D2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4DB81ED-2D6D-DE48-BA92-28A3A53FF2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4D4E31D-1FBD-AB49-974F-71EF2BBC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26C8D-D068-FE45-8D01-A4E9B0B4B1C3}" type="datetimeFigureOut">
              <a:rPr lang="fr-FR" smtClean="0"/>
              <a:t>27/05/2021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91A3CA4-10F0-8941-8B2A-299E52115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164EDA1-6D8E-BF49-8508-CFBAEF60A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08D16-56DE-7B4C-853D-BA1D98DDAD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3726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7C4DCC-2D0C-B746-81AD-A31F9873C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E5FB086-541A-4C4B-8180-EC762714AC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90FF815-96FA-D847-838C-C3043A82A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34DCC43-E9DB-C74F-80E6-4C31B9643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26C8D-D068-FE45-8D01-A4E9B0B4B1C3}" type="datetimeFigureOut">
              <a:rPr lang="fr-FR" smtClean="0"/>
              <a:t>27/05/2021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7DCF2A6-0AD3-F041-B84E-76C7BF48B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91A7CE6-0DED-4943-B3EE-8020B7265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08D16-56DE-7B4C-853D-BA1D98DDAD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8570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46742D7-ACF3-1447-8B9E-3669018A9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885C396-20B4-D346-8B82-930AD7CD3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7350E9-09E4-C74F-B06E-3AFFD99BF5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26C8D-D068-FE45-8D01-A4E9B0B4B1C3}" type="datetimeFigureOut">
              <a:rPr lang="fr-FR" smtClean="0"/>
              <a:t>27/05/2021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D19C83-F103-474D-A14F-FFA5204B11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3C7DE6-195D-BF4B-A3B4-0886275D66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08D16-56DE-7B4C-853D-BA1D98DDAD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776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snowpex.enveo.at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tiff"/><Relationship Id="rId7" Type="http://schemas.openxmlformats.org/officeDocument/2006/relationships/hyperlink" Target="https://land.copernicus.eu/pan-european/biophysical-parameters/high-resolution-snow-and-ice-monitorin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idc.org/" TargetMode="External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now.nasa.gov/campaigns/snowex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D02E7BC-BD45-DB46-8F76-A6DEFD41C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561"/>
            <a:ext cx="12192000" cy="684943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0D7A9C1-2923-3846-8865-0F48B3487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3750" y="814126"/>
            <a:ext cx="9144000" cy="971479"/>
          </a:xfrm>
          <a:solidFill>
            <a:srgbClr val="FFFFFF">
              <a:alpha val="38431"/>
            </a:srgbClr>
          </a:solidFill>
        </p:spPr>
        <p:txBody>
          <a:bodyPr anchor="ctr">
            <a:normAutofit/>
          </a:bodyPr>
          <a:lstStyle/>
          <a:p>
            <a:r>
              <a:rPr lang="en-US" sz="5400" dirty="0">
                <a:cs typeface="Arial" panose="020B0604020202020204" pitchFamily="34" charset="0"/>
              </a:rPr>
              <a:t>Snow Cover Focus Area report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846762A-8A38-544F-963A-C74B867279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77681"/>
            <a:ext cx="9144000" cy="574177"/>
          </a:xfrm>
          <a:solidFill>
            <a:srgbClr val="FFFFFF">
              <a:alpha val="38431"/>
            </a:srgbClr>
          </a:solidFill>
        </p:spPr>
        <p:txBody>
          <a:bodyPr anchor="ctr">
            <a:normAutofit/>
          </a:bodyPr>
          <a:lstStyle/>
          <a:p>
            <a:r>
              <a:rPr lang="en-US" sz="1800" dirty="0">
                <a:cs typeface="Arial" panose="020B0604020202020204" pitchFamily="34" charset="0"/>
              </a:rPr>
              <a:t>Simon </a:t>
            </a:r>
            <a:r>
              <a:rPr lang="en-US" sz="1800">
                <a:cs typeface="Arial" panose="020B0604020202020204" pitchFamily="34" charset="0"/>
              </a:rPr>
              <a:t>Gascoin (CESBIO</a:t>
            </a:r>
            <a:r>
              <a:rPr lang="en-US" sz="1800" dirty="0">
                <a:cs typeface="Arial" panose="020B0604020202020204" pitchFamily="34" charset="0"/>
              </a:rPr>
              <a:t>), Christopher Crawford (USGS), Thomas Nagler (ENVEO)</a:t>
            </a:r>
          </a:p>
        </p:txBody>
      </p:sp>
      <p:pic>
        <p:nvPicPr>
          <p:cNvPr id="1025" name="Picture 1" descr="page4image66595600">
            <a:extLst>
              <a:ext uri="{FF2B5EF4-FFF2-40B4-BE49-F238E27FC236}">
                <a16:creationId xmlns:a16="http://schemas.microsoft.com/office/drawing/2014/main" id="{CBCC8F47-418D-E84A-920C-677B8BC90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807705"/>
            <a:ext cx="1079500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8DE24E-1D01-DC47-A9AC-9D92FCB27A81}"/>
              </a:ext>
            </a:extLst>
          </p:cNvPr>
          <p:cNvSpPr/>
          <p:nvPr/>
        </p:nvSpPr>
        <p:spPr>
          <a:xfrm>
            <a:off x="3310011" y="210751"/>
            <a:ext cx="55719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2D5193"/>
                </a:solidFill>
                <a:cs typeface="Arial" panose="020B0604020202020204" pitchFamily="34" charset="0"/>
              </a:rPr>
              <a:t>CEOS WGCV Land Product Validation Plenary 2021 </a:t>
            </a:r>
            <a:endParaRPr 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020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754D5C35-5C2E-41CB-85C9-F3D320929162}"/>
              </a:ext>
            </a:extLst>
          </p:cNvPr>
          <p:cNvSpPr txBox="1">
            <a:spLocks/>
          </p:cNvSpPr>
          <p:nvPr/>
        </p:nvSpPr>
        <p:spPr>
          <a:xfrm>
            <a:off x="261232" y="2571226"/>
            <a:ext cx="11728149" cy="4135920"/>
          </a:xfrm>
          <a:prstGeom prst="rect">
            <a:avLst/>
          </a:prstGeom>
          <a:ln w="28575">
            <a:noFill/>
            <a:prstDash val="lgDash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Activities: </a:t>
            </a:r>
          </a:p>
          <a:p>
            <a:r>
              <a:rPr lang="en-US" sz="2400" dirty="0"/>
              <a:t>Validate and intercompare satellite-based snow extent (SE) and snow water equivalent (SWE) products with continental to global coverage for the years 2015 to 2020 (new sensors, new algorithms, uncertainty): 15 SE products and 2+5 SWE products and modeled data sets will be validated. </a:t>
            </a:r>
          </a:p>
          <a:p>
            <a:r>
              <a:rPr lang="en-US" sz="2400" dirty="0"/>
              <a:t>Virtual ISPPI Workshop held on 3 February 2021 with more than 50 participants</a:t>
            </a:r>
          </a:p>
          <a:p>
            <a:r>
              <a:rPr lang="en-US" sz="2400" dirty="0"/>
              <a:t>ISSPI WS planned in Q1 2022, bringing snow community together to discuss validation and intercomparison results and next steps.</a:t>
            </a:r>
          </a:p>
          <a:p>
            <a:r>
              <a:rPr lang="en-US" sz="2400" dirty="0"/>
              <a:t>Consolidation of validation and intercomparison protocols and documentation of results as well as updated trends, including outreach activities to the global climate research community.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494E819-7EC9-4A85-B387-E1C0FD2508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1232" y="61920"/>
            <a:ext cx="10972800" cy="1184275"/>
          </a:xfrm>
        </p:spPr>
        <p:txBody>
          <a:bodyPr/>
          <a:lstStyle/>
          <a:p>
            <a:r>
              <a:rPr lang="en-GB" sz="3200" strike="noStrike" spc="-1" dirty="0">
                <a:ea typeface="DejaVu Sans"/>
              </a:rPr>
              <a:t>ESA </a:t>
            </a:r>
            <a:r>
              <a:rPr lang="en-GB" sz="3200" strike="noStrike" spc="-1" dirty="0" err="1">
                <a:ea typeface="DejaVu Sans"/>
              </a:rPr>
              <a:t>SnowPEx</a:t>
            </a:r>
            <a:r>
              <a:rPr lang="en-GB" sz="3200" strike="noStrike" spc="-1" dirty="0">
                <a:ea typeface="DejaVu Sans"/>
              </a:rPr>
              <a:t>+ The Satellite Snow Products </a:t>
            </a:r>
            <a:br>
              <a:rPr lang="en-GB" sz="3200" strike="noStrike" spc="-1" dirty="0">
                <a:ea typeface="DejaVu Sans"/>
              </a:rPr>
            </a:br>
            <a:r>
              <a:rPr lang="en-GB" sz="3200" strike="noStrike" spc="-1" dirty="0">
                <a:ea typeface="DejaVu Sans"/>
              </a:rPr>
              <a:t>Intercomparison and Evaluation exercise  2021-2023</a:t>
            </a:r>
            <a:endParaRPr lang="de-AT" sz="32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CE57A79-042E-490F-9B4D-25B449B34DD5}"/>
              </a:ext>
            </a:extLst>
          </p:cNvPr>
          <p:cNvSpPr txBox="1"/>
          <p:nvPr/>
        </p:nvSpPr>
        <p:spPr>
          <a:xfrm>
            <a:off x="261232" y="1277815"/>
            <a:ext cx="11728149" cy="1107996"/>
          </a:xfrm>
          <a:prstGeom prst="rect">
            <a:avLst/>
          </a:prstGeom>
          <a:ln w="28575">
            <a:noFill/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AT" dirty="0"/>
              <a:t>PI: Thomas Nagler   </a:t>
            </a:r>
          </a:p>
          <a:p>
            <a:endParaRPr lang="de-AT" sz="2400" dirty="0"/>
          </a:p>
          <a:p>
            <a:endParaRPr lang="de-AT" sz="2400" dirty="0"/>
          </a:p>
        </p:txBody>
      </p:sp>
      <p:pic>
        <p:nvPicPr>
          <p:cNvPr id="10" name="Grafik 12">
            <a:extLst>
              <a:ext uri="{FF2B5EF4-FFF2-40B4-BE49-F238E27FC236}">
                <a16:creationId xmlns:a16="http://schemas.microsoft.com/office/drawing/2014/main" id="{15676381-136C-45EB-95AA-EE75881DF7FC}"/>
              </a:ext>
            </a:extLst>
          </p:cNvPr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0770"/>
          <a:stretch/>
        </p:blipFill>
        <p:spPr>
          <a:xfrm>
            <a:off x="261232" y="1665751"/>
            <a:ext cx="1664640" cy="751680"/>
          </a:xfrm>
          <a:prstGeom prst="rect">
            <a:avLst/>
          </a:prstGeom>
          <a:ln w="0">
            <a:noFill/>
          </a:ln>
        </p:spPr>
      </p:pic>
      <p:pic>
        <p:nvPicPr>
          <p:cNvPr id="11" name="Grafik 13">
            <a:extLst>
              <a:ext uri="{FF2B5EF4-FFF2-40B4-BE49-F238E27FC236}">
                <a16:creationId xmlns:a16="http://schemas.microsoft.com/office/drawing/2014/main" id="{6671053D-9916-4400-8022-CFE70090A758}"/>
              </a:ext>
            </a:extLst>
          </p:cNvPr>
          <p:cNvPicPr/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887" r="32472"/>
          <a:stretch/>
        </p:blipFill>
        <p:spPr>
          <a:xfrm>
            <a:off x="2894282" y="1665751"/>
            <a:ext cx="1267744" cy="751680"/>
          </a:xfrm>
          <a:prstGeom prst="rect">
            <a:avLst/>
          </a:prstGeom>
          <a:ln w="0">
            <a:noFill/>
          </a:ln>
        </p:spPr>
      </p:pic>
      <p:pic>
        <p:nvPicPr>
          <p:cNvPr id="12" name="Picture 4" descr="ECCC logo_Twitter">
            <a:extLst>
              <a:ext uri="{FF2B5EF4-FFF2-40B4-BE49-F238E27FC236}">
                <a16:creationId xmlns:a16="http://schemas.microsoft.com/office/drawing/2014/main" id="{664FB21C-6098-4C25-A15C-9A8942D1666F}"/>
              </a:ext>
            </a:extLst>
          </p:cNvPr>
          <p:cNvPicPr/>
          <p:nvPr/>
        </p:nvPicPr>
        <p:blipFill>
          <a:blip r:embed="rId3"/>
          <a:srcRect t="14071" b="10329"/>
          <a:stretch/>
        </p:blipFill>
        <p:spPr>
          <a:xfrm>
            <a:off x="1989991" y="1747471"/>
            <a:ext cx="886320" cy="669960"/>
          </a:xfrm>
          <a:prstGeom prst="rect">
            <a:avLst/>
          </a:prstGeom>
          <a:ln w="0">
            <a:noFill/>
          </a:ln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65813240-A5FE-4AF4-A815-E9EEF35590AF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406556" y="1811542"/>
            <a:ext cx="1383330" cy="466910"/>
          </a:xfrm>
          <a:prstGeom prst="rect">
            <a:avLst/>
          </a:prstGeom>
          <a:ln w="0">
            <a:noFill/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EF1B259-54AB-4BF0-89C9-E4332630C1FE}"/>
              </a:ext>
            </a:extLst>
          </p:cNvPr>
          <p:cNvPicPr/>
          <p:nvPr/>
        </p:nvPicPr>
        <p:blipFill rotWithShape="1">
          <a:blip r:embed="rId2"/>
          <a:srcRect l="70762" r="16346"/>
          <a:stretch/>
        </p:blipFill>
        <p:spPr>
          <a:xfrm>
            <a:off x="4162026" y="1665751"/>
            <a:ext cx="1116291" cy="751680"/>
          </a:xfrm>
          <a:prstGeom prst="rect">
            <a:avLst/>
          </a:prstGeom>
          <a:ln w="0">
            <a:noFill/>
          </a:ln>
        </p:spPr>
      </p:pic>
      <p:pic>
        <p:nvPicPr>
          <p:cNvPr id="15" name="Picture 2" descr="SnowPex">
            <a:extLst>
              <a:ext uri="{FF2B5EF4-FFF2-40B4-BE49-F238E27FC236}">
                <a16:creationId xmlns:a16="http://schemas.microsoft.com/office/drawing/2014/main" id="{EF03BE95-89FC-4C96-8E27-EAEB03A759FD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421091" y="165164"/>
            <a:ext cx="2568290" cy="721527"/>
          </a:xfrm>
          <a:prstGeom prst="rect">
            <a:avLst/>
          </a:prstGeom>
          <a:ln w="0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876336-3BAB-DF42-B024-C056E5E57072}"/>
              </a:ext>
            </a:extLst>
          </p:cNvPr>
          <p:cNvSpPr/>
          <p:nvPr/>
        </p:nvSpPr>
        <p:spPr>
          <a:xfrm>
            <a:off x="2224495" y="1246944"/>
            <a:ext cx="2660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6"/>
              </a:rPr>
              <a:t>https://snowpex.enveo.at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7711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123879" y="91193"/>
            <a:ext cx="11189710" cy="69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r>
              <a:rPr lang="en-GB" sz="3200" spc="-1" dirty="0">
                <a:solidFill>
                  <a:prstClr val="black"/>
                </a:solidFill>
                <a:latin typeface="+mj-lt"/>
                <a:ea typeface="DejaVu Sans"/>
                <a:cs typeface="+mj-cs"/>
              </a:rPr>
              <a:t>ESA </a:t>
            </a:r>
            <a:r>
              <a:rPr lang="en-GB" sz="3200" spc="-1" dirty="0" err="1">
                <a:solidFill>
                  <a:prstClr val="black"/>
                </a:solidFill>
                <a:latin typeface="+mj-lt"/>
                <a:ea typeface="DejaVu Sans"/>
                <a:cs typeface="+mj-cs"/>
              </a:rPr>
              <a:t>SnowPEx</a:t>
            </a:r>
            <a:r>
              <a:rPr lang="en-GB" sz="3200" spc="-1" dirty="0">
                <a:solidFill>
                  <a:prstClr val="black"/>
                </a:solidFill>
                <a:latin typeface="+mj-lt"/>
                <a:ea typeface="DejaVu Sans"/>
                <a:cs typeface="+mj-cs"/>
              </a:rPr>
              <a:t>+ </a:t>
            </a:r>
            <a:r>
              <a:rPr lang="de-AT" sz="3200" dirty="0">
                <a:latin typeface="+mj-lt"/>
              </a:rPr>
              <a:t>Validation </a:t>
            </a:r>
            <a:r>
              <a:rPr lang="de-AT" sz="3200" dirty="0" err="1">
                <a:latin typeface="+mj-lt"/>
              </a:rPr>
              <a:t>datasets</a:t>
            </a:r>
            <a:endParaRPr lang="de-AT" sz="3200" dirty="0">
              <a:latin typeface="+mj-lt"/>
            </a:endParaRPr>
          </a:p>
        </p:txBody>
      </p:sp>
      <p:pic>
        <p:nvPicPr>
          <p:cNvPr id="192" name="Grafik 191"/>
          <p:cNvPicPr/>
          <p:nvPr/>
        </p:nvPicPr>
        <p:blipFill rotWithShape="1">
          <a:blip r:embed="rId2"/>
          <a:srcRect b="50840"/>
          <a:stretch/>
        </p:blipFill>
        <p:spPr>
          <a:xfrm>
            <a:off x="102181" y="974517"/>
            <a:ext cx="11887200" cy="2697138"/>
          </a:xfrm>
          <a:prstGeom prst="rect">
            <a:avLst/>
          </a:prstGeom>
          <a:ln w="0">
            <a:noFill/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E440F5D-8B92-468B-A127-15D75FFA7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42" y="2157046"/>
            <a:ext cx="583412" cy="1418492"/>
          </a:xfrm>
          <a:prstGeom prst="rect">
            <a:avLst/>
          </a:prstGeom>
        </p:spPr>
      </p:pic>
      <p:pic>
        <p:nvPicPr>
          <p:cNvPr id="8" name="Picture 4" descr="D:\ESA_living_planet_2016\Posteri\snpx_in-situ_validation_data.png">
            <a:extLst>
              <a:ext uri="{FF2B5EF4-FFF2-40B4-BE49-F238E27FC236}">
                <a16:creationId xmlns:a16="http://schemas.microsoft.com/office/drawing/2014/main" id="{01B2B28B-B81C-4E36-9B10-121F0393B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822" y="3762018"/>
            <a:ext cx="3599309" cy="280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757A33C-4434-4478-8D4A-FE9A569DE9DB}"/>
              </a:ext>
            </a:extLst>
          </p:cNvPr>
          <p:cNvSpPr txBox="1"/>
          <p:nvPr/>
        </p:nvSpPr>
        <p:spPr>
          <a:xfrm>
            <a:off x="536335" y="4167470"/>
            <a:ext cx="59475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/>
              <a:t>Reference </a:t>
            </a:r>
            <a:r>
              <a:rPr lang="de-AT" sz="2800" dirty="0" err="1"/>
              <a:t>data</a:t>
            </a:r>
            <a:endParaRPr lang="de-AT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800" dirty="0"/>
              <a:t>Landsat </a:t>
            </a:r>
            <a:r>
              <a:rPr lang="de-AT" sz="2800" dirty="0" err="1"/>
              <a:t>and</a:t>
            </a:r>
            <a:r>
              <a:rPr lang="de-AT" sz="2800" dirty="0"/>
              <a:t> Sentinel-2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800" dirty="0"/>
              <a:t>In situ </a:t>
            </a:r>
            <a:r>
              <a:rPr lang="de-AT" sz="2800" dirty="0" err="1"/>
              <a:t>snow</a:t>
            </a:r>
            <a:r>
              <a:rPr lang="de-AT" sz="2800" dirty="0"/>
              <a:t> </a:t>
            </a:r>
            <a:r>
              <a:rPr lang="de-AT" sz="2800" dirty="0" err="1"/>
              <a:t>depth</a:t>
            </a:r>
            <a:r>
              <a:rPr lang="de-AT" sz="2800" dirty="0"/>
              <a:t> </a:t>
            </a:r>
            <a:r>
              <a:rPr lang="de-AT" sz="2800" dirty="0" err="1"/>
              <a:t>measurements</a:t>
            </a:r>
            <a:endParaRPr lang="de-AT" sz="28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273C62F-092C-4C1B-9E98-991339ABCAEF}"/>
              </a:ext>
            </a:extLst>
          </p:cNvPr>
          <p:cNvSpPr txBox="1"/>
          <p:nvPr/>
        </p:nvSpPr>
        <p:spPr>
          <a:xfrm>
            <a:off x="7195484" y="3803524"/>
            <a:ext cx="154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In situ </a:t>
            </a:r>
            <a:r>
              <a:rPr lang="de-AT" dirty="0" err="1"/>
              <a:t>stations</a:t>
            </a:r>
            <a:endParaRPr lang="de-AT" dirty="0"/>
          </a:p>
        </p:txBody>
      </p:sp>
      <p:pic>
        <p:nvPicPr>
          <p:cNvPr id="12" name="Picture 2" descr="SnowPex">
            <a:extLst>
              <a:ext uri="{FF2B5EF4-FFF2-40B4-BE49-F238E27FC236}">
                <a16:creationId xmlns:a16="http://schemas.microsoft.com/office/drawing/2014/main" id="{7D9E0BB3-5915-3448-B566-E17E21EF171E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421091" y="165164"/>
            <a:ext cx="2568290" cy="721527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339779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18C59B-D481-454C-8B1D-4AEE43535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4498" y="-10957"/>
            <a:ext cx="8649302" cy="950134"/>
          </a:xfrm>
        </p:spPr>
        <p:txBody>
          <a:bodyPr>
            <a:normAutofit/>
          </a:bodyPr>
          <a:lstStyle/>
          <a:p>
            <a:r>
              <a:rPr lang="en-US" sz="3600" dirty="0"/>
              <a:t>High Resolution Snow &amp; Ice monitoring</a:t>
            </a:r>
          </a:p>
        </p:txBody>
      </p:sp>
      <p:pic>
        <p:nvPicPr>
          <p:cNvPr id="5122" name="Picture 2" descr="https://lh6.googleusercontent.com/BFEwTRtgB6GCuVKXM1psR343Qo5O2V4F0VeC0oYiAFo6gIBvkZqUfmG78pW4PTcR8KOPXeM6vPUxkaNhmM-VeM9oXn3Fc-fLdnF8zxbTyAqDyu2sI6nsKHwlKficrVYR4UHGuLW8">
            <a:extLst>
              <a:ext uri="{FF2B5EF4-FFF2-40B4-BE49-F238E27FC236}">
                <a16:creationId xmlns:a16="http://schemas.microsoft.com/office/drawing/2014/main" id="{1A915FEB-35E6-CC44-A101-F30FE8C7CA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3" y="1754108"/>
            <a:ext cx="4973274" cy="254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5F1091-CFF7-7E41-967F-92F957CE75FF}"/>
              </a:ext>
            </a:extLst>
          </p:cNvPr>
          <p:cNvSpPr/>
          <p:nvPr/>
        </p:nvSpPr>
        <p:spPr>
          <a:xfrm>
            <a:off x="7458507" y="1519905"/>
            <a:ext cx="27366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cs typeface="Arial" panose="020B0604020202020204" pitchFamily="34" charset="0"/>
              </a:rPr>
              <a:t>Crowd-sourced data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679B69C-0440-1C46-93F1-39CBF930F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899" y="1982632"/>
            <a:ext cx="3921665" cy="13804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5426F8-430B-2842-963D-F8B1182C7C7E}"/>
              </a:ext>
            </a:extLst>
          </p:cNvPr>
          <p:cNvSpPr/>
          <p:nvPr/>
        </p:nvSpPr>
        <p:spPr>
          <a:xfrm>
            <a:off x="5950621" y="4739496"/>
            <a:ext cx="14104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0" lvl="0">
              <a:buSzPts val="1700"/>
            </a:pPr>
            <a:r>
              <a:rPr lang="en-US" dirty="0">
                <a:cs typeface="Arial" panose="020B0604020202020204" pitchFamily="34" charset="0"/>
              </a:rPr>
              <a:t>VHR snow maps from Pléiades &amp; SPOT 6-7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AFC014-A440-254D-A98B-1BFB32B76D2C}"/>
              </a:ext>
            </a:extLst>
          </p:cNvPr>
          <p:cNvSpPr/>
          <p:nvPr/>
        </p:nvSpPr>
        <p:spPr>
          <a:xfrm>
            <a:off x="838200" y="1353998"/>
            <a:ext cx="44542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cs typeface="Arial" panose="020B0604020202020204" pitchFamily="34" charset="0"/>
              </a:rPr>
              <a:t>In situ snow depth measurements</a:t>
            </a:r>
          </a:p>
        </p:txBody>
      </p:sp>
      <p:pic>
        <p:nvPicPr>
          <p:cNvPr id="10" name="Espace réservé du contenu 35" descr="P1040213.JPG">
            <a:extLst>
              <a:ext uri="{FF2B5EF4-FFF2-40B4-BE49-F238E27FC236}">
                <a16:creationId xmlns:a16="http://schemas.microsoft.com/office/drawing/2014/main" id="{EB7A98A2-8214-5045-8B7C-CA91CBDCA6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9677" r="3450" b="27094"/>
          <a:stretch/>
        </p:blipFill>
        <p:spPr>
          <a:xfrm>
            <a:off x="838200" y="5199232"/>
            <a:ext cx="2866681" cy="15292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B2A87B-2669-3944-9697-775BA6A49D3B}"/>
              </a:ext>
            </a:extLst>
          </p:cNvPr>
          <p:cNvSpPr/>
          <p:nvPr/>
        </p:nvSpPr>
        <p:spPr>
          <a:xfrm>
            <a:off x="680083" y="4787889"/>
            <a:ext cx="2763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0650" lvl="0">
              <a:buSzPts val="1700"/>
            </a:pPr>
            <a:r>
              <a:rPr lang="en-US" dirty="0">
                <a:cs typeface="Arial" panose="020B0604020202020204" pitchFamily="34" charset="0"/>
              </a:rPr>
              <a:t>Terrestrial cameras &amp; lidar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2519A6-4D88-CA4C-9E42-0BBF5602735F}"/>
              </a:ext>
            </a:extLst>
          </p:cNvPr>
          <p:cNvSpPr/>
          <p:nvPr/>
        </p:nvSpPr>
        <p:spPr>
          <a:xfrm>
            <a:off x="8345110" y="5753600"/>
            <a:ext cx="21660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cs typeface="Arial" panose="020B0604020202020204" pitchFamily="34" charset="0"/>
              </a:rPr>
              <a:t>Validation data in forest are rare!</a:t>
            </a:r>
          </a:p>
        </p:txBody>
      </p:sp>
      <p:pic>
        <p:nvPicPr>
          <p:cNvPr id="13" name="Picture 2" descr="Image tag: winter mood, image quantity: 723 | tag | Hippopx">
            <a:extLst>
              <a:ext uri="{FF2B5EF4-FFF2-40B4-BE49-F238E27FC236}">
                <a16:creationId xmlns:a16="http://schemas.microsoft.com/office/drawing/2014/main" id="{BE574A53-4929-C045-BB1C-A89645DC4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092" y="4310558"/>
            <a:ext cx="2166051" cy="144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Espace réservé du contenu 37" descr="Spot67edit.png">
            <a:extLst>
              <a:ext uri="{FF2B5EF4-FFF2-40B4-BE49-F238E27FC236}">
                <a16:creationId xmlns:a16="http://schemas.microsoft.com/office/drawing/2014/main" id="{26A11711-56E6-D74E-A9DB-E7B809976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0584" y="4739496"/>
            <a:ext cx="1816144" cy="199182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94F5C3C-DE13-B04B-844F-EA496AA6366E}"/>
              </a:ext>
            </a:extLst>
          </p:cNvPr>
          <p:cNvSpPr/>
          <p:nvPr/>
        </p:nvSpPr>
        <p:spPr>
          <a:xfrm>
            <a:off x="838200" y="905838"/>
            <a:ext cx="86660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cs typeface="Arial" panose="020B0604020202020204" pitchFamily="34" charset="0"/>
              </a:rPr>
              <a:t>Ongoing effort to characterize accuracy of </a:t>
            </a:r>
            <a:r>
              <a:rPr lang="en-US" sz="2000" dirty="0">
                <a:cs typeface="Arial" panose="020B0604020202020204" pitchFamily="34" charset="0"/>
                <a:hlinkClick r:id="rId7"/>
              </a:rPr>
              <a:t>Sentinel-2 snow cover fraction products</a:t>
            </a:r>
            <a:endParaRPr lang="en-US" sz="2000" dirty="0">
              <a:cs typeface="Arial" panose="020B0604020202020204" pitchFamily="34" charset="0"/>
            </a:endParaRPr>
          </a:p>
        </p:txBody>
      </p:sp>
      <p:pic>
        <p:nvPicPr>
          <p:cNvPr id="18" name="image2.png">
            <a:extLst>
              <a:ext uri="{FF2B5EF4-FFF2-40B4-BE49-F238E27FC236}">
                <a16:creationId xmlns:a16="http://schemas.microsoft.com/office/drawing/2014/main" id="{CAA9250C-65A1-3E46-AFD0-220B459A29D3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759142" y="78983"/>
            <a:ext cx="2024415" cy="735122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746659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18C59B-D481-454C-8B1D-4AEE43535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4498" y="-10957"/>
            <a:ext cx="8649302" cy="950134"/>
          </a:xfrm>
        </p:spPr>
        <p:txBody>
          <a:bodyPr>
            <a:normAutofit/>
          </a:bodyPr>
          <a:lstStyle/>
          <a:p>
            <a:r>
              <a:rPr lang="en-US" sz="3600" dirty="0"/>
              <a:t>High Resolution Snow &amp; Ice monitoring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4F5C3C-DE13-B04B-844F-EA496AA6366E}"/>
              </a:ext>
            </a:extLst>
          </p:cNvPr>
          <p:cNvSpPr/>
          <p:nvPr/>
        </p:nvSpPr>
        <p:spPr>
          <a:xfrm>
            <a:off x="838200" y="905838"/>
            <a:ext cx="86660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cs typeface="Arial" panose="020B0604020202020204" pitchFamily="34" charset="0"/>
              </a:rPr>
              <a:t>Ongoing effort to characterize accuracy of Sentinel-2 snow products</a:t>
            </a:r>
          </a:p>
        </p:txBody>
      </p:sp>
      <p:pic>
        <p:nvPicPr>
          <p:cNvPr id="18" name="image2.png">
            <a:extLst>
              <a:ext uri="{FF2B5EF4-FFF2-40B4-BE49-F238E27FC236}">
                <a16:creationId xmlns:a16="http://schemas.microsoft.com/office/drawing/2014/main" id="{CAA9250C-65A1-3E46-AFD0-220B459A29D3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59142" y="78983"/>
            <a:ext cx="2024415" cy="735122"/>
          </a:xfrm>
          <a:prstGeom prst="rect">
            <a:avLst/>
          </a:prstGeom>
          <a:ln/>
        </p:spPr>
      </p:pic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A02705CC-E0A7-AB4E-A7E3-37895C6CEF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81563" y="1730900"/>
            <a:ext cx="5920673" cy="4351338"/>
          </a:xfrm>
          <a:prstGeom prst="rect">
            <a:avLst/>
          </a:prstGeom>
        </p:spPr>
      </p:pic>
      <p:pic>
        <p:nvPicPr>
          <p:cNvPr id="19" name="Picture 2" descr="Image tag: winter mood, image quantity: 723 | tag | Hippopx">
            <a:extLst>
              <a:ext uri="{FF2B5EF4-FFF2-40B4-BE49-F238E27FC236}">
                <a16:creationId xmlns:a16="http://schemas.microsoft.com/office/drawing/2014/main" id="{F6A71B31-CC85-7A4F-ADA2-76A87DDB6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954" y="5247560"/>
            <a:ext cx="2166051" cy="144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Espace réservé du contenu 35" descr="P1040213.JPG">
            <a:extLst>
              <a:ext uri="{FF2B5EF4-FFF2-40B4-BE49-F238E27FC236}">
                <a16:creationId xmlns:a16="http://schemas.microsoft.com/office/drawing/2014/main" id="{71229A96-F523-9646-AD6D-D8C1258D50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9677" r="3450" b="27094"/>
          <a:stretch/>
        </p:blipFill>
        <p:spPr>
          <a:xfrm>
            <a:off x="254000" y="5473873"/>
            <a:ext cx="2280769" cy="121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21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F565855A-7037-A94E-AEBD-B8BA353BD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54247" cy="162872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A472961-05B4-BF4D-B736-E9EBF445C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345" y="1735941"/>
            <a:ext cx="10515600" cy="908626"/>
          </a:xfrm>
        </p:spPr>
        <p:txBody>
          <a:bodyPr/>
          <a:lstStyle/>
          <a:p>
            <a:r>
              <a:rPr lang="en-US" dirty="0"/>
              <a:t>NASA SnowEx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2F04C63-4E15-4545-A74E-A9496AC17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344" y="3085604"/>
            <a:ext cx="11177155" cy="2982687"/>
          </a:xfrm>
        </p:spPr>
        <p:txBody>
          <a:bodyPr>
            <a:normAutofit/>
          </a:bodyPr>
          <a:lstStyle/>
          <a:p>
            <a:r>
              <a:rPr lang="en-US" dirty="0"/>
              <a:t>Groundwork for mapping global SWE from space</a:t>
            </a:r>
          </a:p>
          <a:p>
            <a:r>
              <a:rPr lang="en-US" dirty="0"/>
              <a:t>Preparing for future snow satellite mission opportunities</a:t>
            </a:r>
          </a:p>
          <a:p>
            <a:r>
              <a:rPr lang="en-US" dirty="0"/>
              <a:t>Several intensive field campaigns starting in 2017 (in situ, drone, airborne)</a:t>
            </a:r>
          </a:p>
          <a:p>
            <a:r>
              <a:rPr lang="en-US" dirty="0"/>
              <a:t>Many datasets publicly available at </a:t>
            </a:r>
            <a:r>
              <a:rPr lang="en-US" dirty="0">
                <a:hlinkClick r:id="rId3"/>
              </a:rPr>
              <a:t>nsidc.org</a:t>
            </a:r>
            <a:r>
              <a:rPr lang="en-US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818907-3D79-234B-8F32-11E32163BBDF}"/>
              </a:ext>
            </a:extLst>
          </p:cNvPr>
          <p:cNvSpPr/>
          <p:nvPr/>
        </p:nvSpPr>
        <p:spPr>
          <a:xfrm>
            <a:off x="2426478" y="5437859"/>
            <a:ext cx="64246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hlinkClick r:id="rId4"/>
              </a:rPr>
              <a:t>https://snow.nasa.gov/campaigns/snowex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0490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EDDB170-E29F-5847-8562-D1E75644F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9126" y="365125"/>
            <a:ext cx="8984673" cy="1325563"/>
          </a:xfrm>
        </p:spPr>
        <p:txBody>
          <a:bodyPr/>
          <a:lstStyle/>
          <a:p>
            <a:r>
              <a:rPr lang="en-US" dirty="0"/>
              <a:t>USGS snow activities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389A1A50-9C4F-494A-BE45-6A7EC78D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USGS is establishing a pilot Next Generation Water Observing System  for several hydrological basins in the continental United States with emphasis on snow to flow</a:t>
            </a:r>
          </a:p>
          <a:p>
            <a:endParaRPr lang="en-US" dirty="0"/>
          </a:p>
          <a:p>
            <a:r>
              <a:rPr lang="en-US" dirty="0"/>
              <a:t>Current operational Landsat Collection 1 fractional snow covered area product from 1982-present </a:t>
            </a:r>
            <a:r>
              <a:rPr lang="en-US" b="1" dirty="0"/>
              <a:t>for western United and Alaska</a:t>
            </a:r>
            <a:endParaRPr lang="en-US" dirty="0"/>
          </a:p>
          <a:p>
            <a:endParaRPr lang="en-US" dirty="0"/>
          </a:p>
          <a:p>
            <a:r>
              <a:rPr lang="en-US" dirty="0"/>
              <a:t>Forthcoming operational Landsat Collection 2 fractional snow covered area product from 1982-present </a:t>
            </a:r>
            <a:r>
              <a:rPr lang="en-US" b="1" dirty="0"/>
              <a:t>for CONUS and Alaska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8B9432A-3EEF-7A46-BD8A-8C73A6127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09" y="234157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19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4C1587E-CE19-274A-A328-0A0EE0265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561"/>
            <a:ext cx="12192000" cy="684943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0F933CD-EFE1-DB4D-AE9B-E98BB5028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C92F8D-F837-9A4E-8626-5ED2CA897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3200"/>
            <a:ext cx="10769600" cy="3049589"/>
          </a:xfrm>
          <a:solidFill>
            <a:srgbClr val="FFFFFF">
              <a:alpha val="83137"/>
            </a:srgbClr>
          </a:solidFill>
        </p:spPr>
        <p:txBody>
          <a:bodyPr anchor="ctr">
            <a:normAutofit/>
          </a:bodyPr>
          <a:lstStyle/>
          <a:p>
            <a:r>
              <a:rPr lang="en-US" dirty="0"/>
              <a:t>MODIS snow cover area only product at stage 2 validation (MOD10)</a:t>
            </a:r>
          </a:p>
          <a:p>
            <a:pPr lvl="1"/>
            <a:r>
              <a:rPr lang="en-US" dirty="0"/>
              <a:t>Further validation is ongoing (ESA </a:t>
            </a:r>
            <a:r>
              <a:rPr lang="en-US" dirty="0" err="1"/>
              <a:t>SnowPex</a:t>
            </a:r>
            <a:r>
              <a:rPr lang="en-US" dirty="0"/>
              <a:t>+)</a:t>
            </a:r>
          </a:p>
          <a:p>
            <a:r>
              <a:rPr lang="en-US" dirty="0"/>
              <a:t>Exciting developments in snow remote sensing</a:t>
            </a:r>
          </a:p>
          <a:p>
            <a:pPr lvl="1"/>
            <a:r>
              <a:rPr lang="en-US" dirty="0"/>
              <a:t>New HR products driven by user needs (USA: Landsat, EU: Sentinel-2) </a:t>
            </a:r>
          </a:p>
          <a:p>
            <a:pPr lvl="1"/>
            <a:r>
              <a:rPr lang="en-US" dirty="0"/>
              <a:t>New mission concepts and measurements (Nasa SnowEx)</a:t>
            </a:r>
          </a:p>
          <a:p>
            <a:r>
              <a:rPr lang="en-US" dirty="0"/>
              <a:t>Lack of distributed validation data across climate and land cover classes</a:t>
            </a:r>
          </a:p>
        </p:txBody>
      </p:sp>
    </p:spTree>
    <p:extLst>
      <p:ext uri="{BB962C8B-B14F-4D97-AF65-F5344CB8AC3E}">
        <p14:creationId xmlns:p14="http://schemas.microsoft.com/office/powerpoint/2010/main" val="3698894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5C8BB47-54D1-F040-910C-284E5F0A45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" y="8561"/>
            <a:ext cx="12192000" cy="684943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B93B8F8-083A-FB45-97D8-10A57A99C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 focus area status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644B58-03F8-804C-8398-6154430A3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61701" cy="4736540"/>
          </a:xfrm>
        </p:spPr>
        <p:txBody>
          <a:bodyPr>
            <a:noAutofit/>
          </a:bodyPr>
          <a:lstStyle/>
          <a:p>
            <a:r>
              <a:rPr lang="en-US" dirty="0"/>
              <a:t>Co-leads: </a:t>
            </a:r>
            <a:r>
              <a:rPr lang="en-US" b="1" dirty="0"/>
              <a:t>Christopher Crawford (USGS)</a:t>
            </a:r>
            <a:r>
              <a:rPr lang="en-US" dirty="0"/>
              <a:t> &amp; </a:t>
            </a:r>
            <a:r>
              <a:rPr lang="en-US" b="1" dirty="0"/>
              <a:t>Simon Gascoin (CNRS/CESBIO) </a:t>
            </a:r>
            <a:r>
              <a:rPr lang="en-US" dirty="0"/>
              <a:t>(since Nov 2020, previous lead was Thomas Nagler)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577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5C8BB47-54D1-F040-910C-284E5F0A45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" y="8561"/>
            <a:ext cx="12192000" cy="684943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B93B8F8-083A-FB45-97D8-10A57A99C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 focus area status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644B58-03F8-804C-8398-6154430A3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285940" cy="4736540"/>
          </a:xfrm>
        </p:spPr>
        <p:txBody>
          <a:bodyPr>
            <a:normAutofit/>
          </a:bodyPr>
          <a:lstStyle/>
          <a:p>
            <a:r>
              <a:rPr lang="en-US" dirty="0"/>
              <a:t>The snow cover is not a variable like soil moisture, LAI, etc.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2" name="Diagramme 11">
            <a:extLst>
              <a:ext uri="{FF2B5EF4-FFF2-40B4-BE49-F238E27FC236}">
                <a16:creationId xmlns:a16="http://schemas.microsoft.com/office/drawing/2014/main" id="{6F03418D-7D05-8C4C-A7A4-4C502785C2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4542121"/>
              </p:ext>
            </p:extLst>
          </p:nvPr>
        </p:nvGraphicFramePr>
        <p:xfrm>
          <a:off x="932328" y="2808444"/>
          <a:ext cx="10421472" cy="3753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50158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5C8BB47-54D1-F040-910C-284E5F0A45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" y="8561"/>
            <a:ext cx="12192000" cy="684943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B93B8F8-083A-FB45-97D8-10A57A99C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 focus area status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644B58-03F8-804C-8398-6154430A3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285940" cy="4736540"/>
          </a:xfrm>
        </p:spPr>
        <p:txBody>
          <a:bodyPr>
            <a:normAutofit/>
          </a:bodyPr>
          <a:lstStyle/>
          <a:p>
            <a:r>
              <a:rPr lang="en-US" dirty="0"/>
              <a:t>The snow cover is not a variable like soil moisture, LAI, etc.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2" name="Diagramme 11">
            <a:extLst>
              <a:ext uri="{FF2B5EF4-FFF2-40B4-BE49-F238E27FC236}">
                <a16:creationId xmlns:a16="http://schemas.microsoft.com/office/drawing/2014/main" id="{6F03418D-7D05-8C4C-A7A4-4C502785C2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8860001"/>
              </p:ext>
            </p:extLst>
          </p:nvPr>
        </p:nvGraphicFramePr>
        <p:xfrm>
          <a:off x="932328" y="2808444"/>
          <a:ext cx="10421472" cy="3753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D4B6CEDB-E298-9041-BC29-4051DF3787B1}"/>
              </a:ext>
            </a:extLst>
          </p:cNvPr>
          <p:cNvSpPr txBox="1"/>
          <p:nvPr/>
        </p:nvSpPr>
        <p:spPr>
          <a:xfrm>
            <a:off x="4419600" y="5676900"/>
            <a:ext cx="1911292" cy="369332"/>
          </a:xfrm>
          <a:prstGeom prst="rect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Validation stage 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14D35EE-5BE2-8045-A573-C4DD7616F925}"/>
              </a:ext>
            </a:extLst>
          </p:cNvPr>
          <p:cNvSpPr txBox="1"/>
          <p:nvPr/>
        </p:nvSpPr>
        <p:spPr>
          <a:xfrm>
            <a:off x="4419600" y="6156085"/>
            <a:ext cx="261180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Validation stage 1 or </a:t>
            </a:r>
            <a:r>
              <a:rPr lang="fr-FR" dirty="0" err="1"/>
              <a:t>less</a:t>
            </a:r>
            <a:r>
              <a:rPr lang="fr-FR" dirty="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4018391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5C8BB47-54D1-F040-910C-284E5F0A45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" y="21261"/>
            <a:ext cx="12192000" cy="684943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B93B8F8-083A-FB45-97D8-10A57A99C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 focus area status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644B58-03F8-804C-8398-6154430A3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601" cy="4736540"/>
          </a:xfrm>
        </p:spPr>
        <p:txBody>
          <a:bodyPr>
            <a:noAutofit/>
          </a:bodyPr>
          <a:lstStyle/>
          <a:p>
            <a:r>
              <a:rPr lang="en-US" dirty="0"/>
              <a:t>Co-leads: Christopher Crawford (USGS) &amp; Simon Gascoin (CESBIO) (since Nov 2020, previous lead was Thomas Nagler)</a:t>
            </a:r>
          </a:p>
          <a:p>
            <a:endParaRPr lang="en-US" dirty="0"/>
          </a:p>
          <a:p>
            <a:r>
              <a:rPr lang="en-US" b="1" dirty="0"/>
              <a:t>First action: refreshed products list on the LPV website</a:t>
            </a:r>
          </a:p>
          <a:p>
            <a:pPr lvl="1"/>
            <a:r>
              <a:rPr lang="en-US" dirty="0"/>
              <a:t>Product page</a:t>
            </a:r>
          </a:p>
          <a:p>
            <a:pPr lvl="1"/>
            <a:r>
              <a:rPr lang="en-US" dirty="0"/>
              <a:t>Helpdesk</a:t>
            </a:r>
          </a:p>
          <a:p>
            <a:pPr lvl="1"/>
            <a:r>
              <a:rPr lang="en-US" dirty="0"/>
              <a:t>spatial and temporal coverage</a:t>
            </a:r>
          </a:p>
          <a:p>
            <a:pPr lvl="1"/>
            <a:r>
              <a:rPr lang="en-US" dirty="0"/>
              <a:t>link to validation information</a:t>
            </a:r>
          </a:p>
        </p:txBody>
      </p:sp>
    </p:spTree>
    <p:extLst>
      <p:ext uri="{BB962C8B-B14F-4D97-AF65-F5344CB8AC3E}">
        <p14:creationId xmlns:p14="http://schemas.microsoft.com/office/powerpoint/2010/main" val="2250172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714B83-E455-B74A-B8AD-5229902C7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352" y="0"/>
            <a:ext cx="9919447" cy="900527"/>
          </a:xfrm>
        </p:spPr>
        <p:txBody>
          <a:bodyPr>
            <a:normAutofit/>
          </a:bodyPr>
          <a:lstStyle/>
          <a:p>
            <a:r>
              <a:rPr lang="en-US" sz="3600" dirty="0"/>
              <a:t>Snow cover </a:t>
            </a:r>
            <a:r>
              <a:rPr lang="en-US" sz="3600" b="1" dirty="0"/>
              <a:t>extent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DA8925C0-6F5D-9C43-92E4-DFDD74C15A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2716"/>
          <a:stretch/>
        </p:blipFill>
        <p:spPr>
          <a:xfrm>
            <a:off x="838200" y="900527"/>
            <a:ext cx="5134673" cy="5957473"/>
          </a:xfrm>
          <a:prstGeom prst="rect">
            <a:avLst/>
          </a:prstGeom>
        </p:spPr>
      </p:pic>
      <p:pic>
        <p:nvPicPr>
          <p:cNvPr id="5" name="Espace réservé du contenu 3">
            <a:extLst>
              <a:ext uri="{FF2B5EF4-FFF2-40B4-BE49-F238E27FC236}">
                <a16:creationId xmlns:a16="http://schemas.microsoft.com/office/drawing/2014/main" id="{15C414AB-A938-4443-A2F1-CE0DCEDAE9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086"/>
          <a:stretch/>
        </p:blipFill>
        <p:spPr>
          <a:xfrm>
            <a:off x="6219127" y="191212"/>
            <a:ext cx="5134673" cy="666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42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3">
            <a:extLst>
              <a:ext uri="{FF2B5EF4-FFF2-40B4-BE49-F238E27FC236}">
                <a16:creationId xmlns:a16="http://schemas.microsoft.com/office/drawing/2014/main" id="{15C414AB-A938-4443-A2F1-CE0DCEDAE9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47086"/>
          <a:stretch/>
        </p:blipFill>
        <p:spPr>
          <a:xfrm>
            <a:off x="6219127" y="191212"/>
            <a:ext cx="5134673" cy="6666788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A3336E7E-5531-134F-B4DD-EDA334CDD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352" y="0"/>
            <a:ext cx="9919447" cy="900527"/>
          </a:xfrm>
        </p:spPr>
        <p:txBody>
          <a:bodyPr>
            <a:normAutofit/>
          </a:bodyPr>
          <a:lstStyle/>
          <a:p>
            <a:r>
              <a:rPr lang="en-US" sz="3600" dirty="0"/>
              <a:t>Snow cover extent</a:t>
            </a:r>
          </a:p>
        </p:txBody>
      </p:sp>
      <p:pic>
        <p:nvPicPr>
          <p:cNvPr id="9" name="Espace réservé du contenu 3">
            <a:extLst>
              <a:ext uri="{FF2B5EF4-FFF2-40B4-BE49-F238E27FC236}">
                <a16:creationId xmlns:a16="http://schemas.microsoft.com/office/drawing/2014/main" id="{55771808-DE7A-4047-9249-319C472D38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35000"/>
          </a:blip>
          <a:srcRect b="52716"/>
          <a:stretch/>
        </p:blipFill>
        <p:spPr>
          <a:xfrm>
            <a:off x="838200" y="900527"/>
            <a:ext cx="5134673" cy="595747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E44C9BF-83DF-C544-BB3A-1D31B0B971B1}"/>
              </a:ext>
            </a:extLst>
          </p:cNvPr>
          <p:cNvSpPr txBox="1"/>
          <p:nvPr/>
        </p:nvSpPr>
        <p:spPr>
          <a:xfrm>
            <a:off x="1237128" y="1801054"/>
            <a:ext cx="10313894" cy="310854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19 snow cover extent products! 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Typically 500m-1km resolution (e.g. MODIS)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Recent release of high resolution products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USGS (Landsat, USA)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EEA/Copernicus (Sentinel-2, Europe)</a:t>
            </a:r>
          </a:p>
        </p:txBody>
      </p:sp>
    </p:spTree>
    <p:extLst>
      <p:ext uri="{BB962C8B-B14F-4D97-AF65-F5344CB8AC3E}">
        <p14:creationId xmlns:p14="http://schemas.microsoft.com/office/powerpoint/2010/main" val="4100760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3">
            <a:extLst>
              <a:ext uri="{FF2B5EF4-FFF2-40B4-BE49-F238E27FC236}">
                <a16:creationId xmlns:a16="http://schemas.microsoft.com/office/drawing/2014/main" id="{15C414AB-A938-4443-A2F1-CE0DCEDAE9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47086"/>
          <a:stretch/>
        </p:blipFill>
        <p:spPr>
          <a:xfrm>
            <a:off x="6219127" y="191212"/>
            <a:ext cx="5134673" cy="6666788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A3336E7E-5531-134F-B4DD-EDA334CDD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352" y="0"/>
            <a:ext cx="9919447" cy="900527"/>
          </a:xfrm>
        </p:spPr>
        <p:txBody>
          <a:bodyPr>
            <a:normAutofit/>
          </a:bodyPr>
          <a:lstStyle/>
          <a:p>
            <a:r>
              <a:rPr lang="en-US" sz="3600" dirty="0"/>
              <a:t>Snow cover extent</a:t>
            </a:r>
          </a:p>
        </p:txBody>
      </p:sp>
      <p:pic>
        <p:nvPicPr>
          <p:cNvPr id="9" name="Espace réservé du contenu 3">
            <a:extLst>
              <a:ext uri="{FF2B5EF4-FFF2-40B4-BE49-F238E27FC236}">
                <a16:creationId xmlns:a16="http://schemas.microsoft.com/office/drawing/2014/main" id="{55771808-DE7A-4047-9249-319C472D38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35000"/>
          </a:blip>
          <a:srcRect b="52716"/>
          <a:stretch/>
        </p:blipFill>
        <p:spPr>
          <a:xfrm>
            <a:off x="838200" y="900527"/>
            <a:ext cx="5134673" cy="595747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E44C9BF-83DF-C544-BB3A-1D31B0B971B1}"/>
              </a:ext>
            </a:extLst>
          </p:cNvPr>
          <p:cNvSpPr txBox="1"/>
          <p:nvPr/>
        </p:nvSpPr>
        <p:spPr>
          <a:xfrm>
            <a:off x="1237128" y="1801054"/>
            <a:ext cx="10313894" cy="310854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19 snow cover extent products! 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</a:rPr>
              <a:t>Typically 500m-1km resolution (e.g. MODIS)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Recent release of high resolution products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USGS (Landsat, USA)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EEA/Copernicus (Sentinel-2, Europe)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6DE22C3-E45F-6445-AF66-7136E103C3BC}"/>
              </a:ext>
            </a:extLst>
          </p:cNvPr>
          <p:cNvSpPr txBox="1"/>
          <p:nvPr/>
        </p:nvSpPr>
        <p:spPr>
          <a:xfrm>
            <a:off x="8583979" y="2185778"/>
            <a:ext cx="30160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</a:rPr>
              <a:t>Many independent evaluations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</a:rPr>
              <a:t>Few inter-comparison studies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C15480BF-890A-A549-B2B0-BC7FB3316802}"/>
              </a:ext>
            </a:extLst>
          </p:cNvPr>
          <p:cNvCxnSpPr>
            <a:cxnSpLocks/>
          </p:cNvCxnSpPr>
          <p:nvPr/>
        </p:nvCxnSpPr>
        <p:spPr>
          <a:xfrm flipV="1">
            <a:off x="8007927" y="2510371"/>
            <a:ext cx="595746" cy="4129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B6BE533-E234-CA45-8F9F-5A51176835CF}"/>
              </a:ext>
            </a:extLst>
          </p:cNvPr>
          <p:cNvCxnSpPr>
            <a:cxnSpLocks/>
          </p:cNvCxnSpPr>
          <p:nvPr/>
        </p:nvCxnSpPr>
        <p:spPr>
          <a:xfrm>
            <a:off x="8035636" y="3034145"/>
            <a:ext cx="548343" cy="5818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339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FED08220-6E11-4C46-9BD7-6824C4032E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" y="-4139"/>
            <a:ext cx="12192000" cy="684943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A3336E7E-5531-134F-B4DD-EDA334CDD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352" y="0"/>
            <a:ext cx="9919447" cy="900527"/>
          </a:xfrm>
        </p:spPr>
        <p:txBody>
          <a:bodyPr>
            <a:normAutofit/>
          </a:bodyPr>
          <a:lstStyle/>
          <a:p>
            <a:r>
              <a:rPr lang="en-US" sz="3600" dirty="0"/>
              <a:t>Snow </a:t>
            </a:r>
            <a:r>
              <a:rPr lang="en-US" sz="3600" b="1" dirty="0"/>
              <a:t>water equivalent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A9DC2D6-C3B9-DF47-BB47-22543C68A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00527"/>
            <a:ext cx="6901355" cy="222423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4209C9D-4093-5C47-9316-77893F5E7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3124759"/>
            <a:ext cx="6901355" cy="849398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DA0EDA49-A174-5148-AE49-47F4353C79BE}"/>
              </a:ext>
            </a:extLst>
          </p:cNvPr>
          <p:cNvSpPr txBox="1"/>
          <p:nvPr/>
        </p:nvSpPr>
        <p:spPr>
          <a:xfrm>
            <a:off x="6627932" y="4324758"/>
            <a:ext cx="5189995" cy="1815882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</a:rPr>
              <a:t>New products: validation needed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</a:rPr>
              <a:t>Coarse resolution: not suitable for mountain regions</a:t>
            </a:r>
          </a:p>
        </p:txBody>
      </p:sp>
    </p:spTree>
    <p:extLst>
      <p:ext uri="{BB962C8B-B14F-4D97-AF65-F5344CB8AC3E}">
        <p14:creationId xmlns:p14="http://schemas.microsoft.com/office/powerpoint/2010/main" val="204272048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</TotalTime>
  <Words>665</Words>
  <Application>Microsoft Macintosh PowerPoint</Application>
  <PresentationFormat>Grand écran</PresentationFormat>
  <Paragraphs>101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DejaVu Sans</vt:lpstr>
      <vt:lpstr>Thème Office</vt:lpstr>
      <vt:lpstr>Snow Cover Focus Area report</vt:lpstr>
      <vt:lpstr>Snow focus area status</vt:lpstr>
      <vt:lpstr>Snow focus area status</vt:lpstr>
      <vt:lpstr>Snow focus area status</vt:lpstr>
      <vt:lpstr>Snow focus area status</vt:lpstr>
      <vt:lpstr>Snow cover extent</vt:lpstr>
      <vt:lpstr>Snow cover extent</vt:lpstr>
      <vt:lpstr>Snow cover extent</vt:lpstr>
      <vt:lpstr>Snow water equivalent</vt:lpstr>
      <vt:lpstr>ESA SnowPEx+ The Satellite Snow Products  Intercomparison and Evaluation exercise  2021-2023</vt:lpstr>
      <vt:lpstr>Présentation PowerPoint</vt:lpstr>
      <vt:lpstr>High Resolution Snow &amp; Ice monitoring</vt:lpstr>
      <vt:lpstr>High Resolution Snow &amp; Ice monitoring</vt:lpstr>
      <vt:lpstr>NASA SnowEx</vt:lpstr>
      <vt:lpstr>USGS snow activities</vt:lpstr>
      <vt:lpstr>Conclusion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Snow Cover Focus Area report</dc:title>
  <dc:creator>Simon</dc:creator>
  <cp:lastModifiedBy>Microsoft Office User</cp:lastModifiedBy>
  <cp:revision>42</cp:revision>
  <dcterms:created xsi:type="dcterms:W3CDTF">2021-05-26T20:04:12Z</dcterms:created>
  <dcterms:modified xsi:type="dcterms:W3CDTF">2021-05-27T17:35:43Z</dcterms:modified>
</cp:coreProperties>
</file>