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385" r:id="rId2"/>
    <p:sldId id="360" r:id="rId3"/>
    <p:sldId id="391" r:id="rId4"/>
    <p:sldId id="387" r:id="rId5"/>
    <p:sldId id="396" r:id="rId6"/>
    <p:sldId id="392" r:id="rId7"/>
    <p:sldId id="355" r:id="rId8"/>
    <p:sldId id="395" r:id="rId9"/>
    <p:sldId id="394" r:id="rId10"/>
    <p:sldId id="381" r:id="rId11"/>
    <p:sldId id="397" r:id="rId12"/>
    <p:sldId id="402" r:id="rId13"/>
    <p:sldId id="388" r:id="rId14"/>
    <p:sldId id="389" r:id="rId15"/>
    <p:sldId id="390" r:id="rId16"/>
    <p:sldId id="401" r:id="rId17"/>
    <p:sldId id="398" r:id="rId18"/>
    <p:sldId id="400" r:id="rId19"/>
    <p:sldId id="399" r:id="rId20"/>
    <p:sldId id="403"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36"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36"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36"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3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A8B"/>
    <a:srgbClr val="D47600"/>
    <a:srgbClr val="A79E70"/>
    <a:srgbClr val="FFFFFF"/>
    <a:srgbClr val="737373"/>
    <a:srgbClr val="005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78614" autoAdjust="0"/>
  </p:normalViewPr>
  <p:slideViewPr>
    <p:cSldViewPr>
      <p:cViewPr varScale="1">
        <p:scale>
          <a:sx n="89" d="100"/>
          <a:sy n="89" d="100"/>
        </p:scale>
        <p:origin x="2037" y="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hyperion\VIIRS_RSR\BEST\VIIRS%20RSR_F.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hyperion\VIIRS_RSR\BEST\VIIRS%20RSR_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2260134149898"/>
          <c:y val="3.9378011081948092E-2"/>
          <c:w val="0.83003912705356275"/>
          <c:h val="0.83072569262175566"/>
        </c:manualLayout>
      </c:layout>
      <c:scatterChart>
        <c:scatterStyle val="lineMarker"/>
        <c:varyColors val="0"/>
        <c:ser>
          <c:idx val="0"/>
          <c:order val="0"/>
          <c:tx>
            <c:v>M5</c:v>
          </c:tx>
          <c:spPr>
            <a:ln w="25400">
              <a:solidFill>
                <a:srgbClr val="5EF852"/>
              </a:solidFill>
            </a:ln>
          </c:spPr>
          <c:marker>
            <c:symbol val="none"/>
          </c:marker>
          <c:xVal>
            <c:numRef>
              <c:f>'M5'!$A$2:$A$801</c:f>
              <c:numCache>
                <c:formatCode>General</c:formatCode>
                <c:ptCount val="800"/>
                <c:pt idx="0">
                  <c:v>651</c:v>
                </c:pt>
                <c:pt idx="1">
                  <c:v>651.1</c:v>
                </c:pt>
                <c:pt idx="2">
                  <c:v>651.20000000000005</c:v>
                </c:pt>
                <c:pt idx="3">
                  <c:v>651.29999999999995</c:v>
                </c:pt>
                <c:pt idx="4">
                  <c:v>651.4</c:v>
                </c:pt>
                <c:pt idx="5">
                  <c:v>651.5</c:v>
                </c:pt>
                <c:pt idx="6">
                  <c:v>651.6</c:v>
                </c:pt>
                <c:pt idx="7">
                  <c:v>651.70000000000005</c:v>
                </c:pt>
                <c:pt idx="8">
                  <c:v>651.79999999999995</c:v>
                </c:pt>
                <c:pt idx="9">
                  <c:v>651.9</c:v>
                </c:pt>
                <c:pt idx="10">
                  <c:v>652</c:v>
                </c:pt>
                <c:pt idx="11">
                  <c:v>652.1</c:v>
                </c:pt>
                <c:pt idx="12">
                  <c:v>652.20000000000005</c:v>
                </c:pt>
                <c:pt idx="13">
                  <c:v>652.29999999999995</c:v>
                </c:pt>
                <c:pt idx="14">
                  <c:v>652.4</c:v>
                </c:pt>
                <c:pt idx="15">
                  <c:v>652.5</c:v>
                </c:pt>
                <c:pt idx="16">
                  <c:v>652.6</c:v>
                </c:pt>
                <c:pt idx="17">
                  <c:v>652.70000000000005</c:v>
                </c:pt>
                <c:pt idx="18">
                  <c:v>652.79999999999995</c:v>
                </c:pt>
                <c:pt idx="19">
                  <c:v>652.9</c:v>
                </c:pt>
                <c:pt idx="20">
                  <c:v>653</c:v>
                </c:pt>
                <c:pt idx="21">
                  <c:v>653.1</c:v>
                </c:pt>
                <c:pt idx="22">
                  <c:v>653.20000000000005</c:v>
                </c:pt>
                <c:pt idx="23">
                  <c:v>653.29999999999995</c:v>
                </c:pt>
                <c:pt idx="24">
                  <c:v>653.4</c:v>
                </c:pt>
                <c:pt idx="25">
                  <c:v>653.5</c:v>
                </c:pt>
                <c:pt idx="26">
                  <c:v>653.6</c:v>
                </c:pt>
                <c:pt idx="27">
                  <c:v>653.70000000000005</c:v>
                </c:pt>
                <c:pt idx="28">
                  <c:v>653.79999999999995</c:v>
                </c:pt>
                <c:pt idx="29">
                  <c:v>653.9</c:v>
                </c:pt>
                <c:pt idx="30">
                  <c:v>654</c:v>
                </c:pt>
                <c:pt idx="31">
                  <c:v>654.1</c:v>
                </c:pt>
                <c:pt idx="32">
                  <c:v>654.20000000000005</c:v>
                </c:pt>
                <c:pt idx="33">
                  <c:v>654.29999999999995</c:v>
                </c:pt>
                <c:pt idx="34">
                  <c:v>654.4</c:v>
                </c:pt>
                <c:pt idx="35">
                  <c:v>654.5</c:v>
                </c:pt>
                <c:pt idx="36">
                  <c:v>654.6</c:v>
                </c:pt>
                <c:pt idx="37">
                  <c:v>654.70000000000005</c:v>
                </c:pt>
                <c:pt idx="38">
                  <c:v>654.79999999999995</c:v>
                </c:pt>
                <c:pt idx="39">
                  <c:v>654.9</c:v>
                </c:pt>
                <c:pt idx="40">
                  <c:v>655</c:v>
                </c:pt>
                <c:pt idx="41">
                  <c:v>655.1</c:v>
                </c:pt>
                <c:pt idx="42">
                  <c:v>655.20000000000005</c:v>
                </c:pt>
                <c:pt idx="43">
                  <c:v>655.29999999999995</c:v>
                </c:pt>
                <c:pt idx="44">
                  <c:v>655.4</c:v>
                </c:pt>
                <c:pt idx="45">
                  <c:v>655.5</c:v>
                </c:pt>
                <c:pt idx="46">
                  <c:v>655.6</c:v>
                </c:pt>
                <c:pt idx="47">
                  <c:v>655.7</c:v>
                </c:pt>
                <c:pt idx="48">
                  <c:v>655.8</c:v>
                </c:pt>
                <c:pt idx="49">
                  <c:v>655.9</c:v>
                </c:pt>
                <c:pt idx="50">
                  <c:v>656</c:v>
                </c:pt>
                <c:pt idx="51">
                  <c:v>656.1</c:v>
                </c:pt>
                <c:pt idx="52">
                  <c:v>656.2</c:v>
                </c:pt>
                <c:pt idx="53">
                  <c:v>656.3</c:v>
                </c:pt>
                <c:pt idx="54">
                  <c:v>656.4</c:v>
                </c:pt>
                <c:pt idx="55">
                  <c:v>656.5</c:v>
                </c:pt>
                <c:pt idx="56">
                  <c:v>656.6</c:v>
                </c:pt>
                <c:pt idx="57">
                  <c:v>656.7</c:v>
                </c:pt>
                <c:pt idx="58">
                  <c:v>656.8</c:v>
                </c:pt>
                <c:pt idx="59">
                  <c:v>656.9</c:v>
                </c:pt>
                <c:pt idx="60">
                  <c:v>657</c:v>
                </c:pt>
                <c:pt idx="61">
                  <c:v>657.1</c:v>
                </c:pt>
                <c:pt idx="62">
                  <c:v>657.2</c:v>
                </c:pt>
                <c:pt idx="63">
                  <c:v>657.3</c:v>
                </c:pt>
                <c:pt idx="64">
                  <c:v>657.4</c:v>
                </c:pt>
                <c:pt idx="65">
                  <c:v>657.5</c:v>
                </c:pt>
                <c:pt idx="66">
                  <c:v>657.6</c:v>
                </c:pt>
                <c:pt idx="67">
                  <c:v>657.7</c:v>
                </c:pt>
                <c:pt idx="68">
                  <c:v>657.8</c:v>
                </c:pt>
                <c:pt idx="69">
                  <c:v>657.9</c:v>
                </c:pt>
                <c:pt idx="70">
                  <c:v>658</c:v>
                </c:pt>
                <c:pt idx="71">
                  <c:v>658.1</c:v>
                </c:pt>
                <c:pt idx="72">
                  <c:v>658.2</c:v>
                </c:pt>
                <c:pt idx="73">
                  <c:v>658.3</c:v>
                </c:pt>
                <c:pt idx="74">
                  <c:v>658.4</c:v>
                </c:pt>
                <c:pt idx="75">
                  <c:v>658.5</c:v>
                </c:pt>
                <c:pt idx="76">
                  <c:v>658.6</c:v>
                </c:pt>
                <c:pt idx="77">
                  <c:v>658.7</c:v>
                </c:pt>
                <c:pt idx="78">
                  <c:v>658.8</c:v>
                </c:pt>
                <c:pt idx="79">
                  <c:v>658.9</c:v>
                </c:pt>
                <c:pt idx="80">
                  <c:v>659</c:v>
                </c:pt>
                <c:pt idx="81">
                  <c:v>659.1</c:v>
                </c:pt>
                <c:pt idx="82">
                  <c:v>659.2</c:v>
                </c:pt>
                <c:pt idx="83">
                  <c:v>659.3</c:v>
                </c:pt>
                <c:pt idx="84">
                  <c:v>659.4</c:v>
                </c:pt>
                <c:pt idx="85">
                  <c:v>659.5</c:v>
                </c:pt>
                <c:pt idx="86">
                  <c:v>659.6</c:v>
                </c:pt>
                <c:pt idx="87">
                  <c:v>659.7</c:v>
                </c:pt>
                <c:pt idx="88">
                  <c:v>659.8</c:v>
                </c:pt>
                <c:pt idx="89">
                  <c:v>659.9</c:v>
                </c:pt>
                <c:pt idx="90">
                  <c:v>660</c:v>
                </c:pt>
                <c:pt idx="91">
                  <c:v>660.1</c:v>
                </c:pt>
                <c:pt idx="92">
                  <c:v>660.2</c:v>
                </c:pt>
                <c:pt idx="93">
                  <c:v>660.3</c:v>
                </c:pt>
                <c:pt idx="94">
                  <c:v>660.4</c:v>
                </c:pt>
                <c:pt idx="95">
                  <c:v>660.5</c:v>
                </c:pt>
                <c:pt idx="96">
                  <c:v>660.6</c:v>
                </c:pt>
                <c:pt idx="97">
                  <c:v>660.7</c:v>
                </c:pt>
                <c:pt idx="98">
                  <c:v>660.8</c:v>
                </c:pt>
                <c:pt idx="99">
                  <c:v>660.9</c:v>
                </c:pt>
                <c:pt idx="100">
                  <c:v>661</c:v>
                </c:pt>
                <c:pt idx="101">
                  <c:v>661.1</c:v>
                </c:pt>
                <c:pt idx="102">
                  <c:v>661.2</c:v>
                </c:pt>
                <c:pt idx="103">
                  <c:v>661.3</c:v>
                </c:pt>
                <c:pt idx="104">
                  <c:v>661.4</c:v>
                </c:pt>
                <c:pt idx="105">
                  <c:v>661.5</c:v>
                </c:pt>
                <c:pt idx="106">
                  <c:v>661.6</c:v>
                </c:pt>
                <c:pt idx="107">
                  <c:v>661.7</c:v>
                </c:pt>
                <c:pt idx="108">
                  <c:v>661.8</c:v>
                </c:pt>
                <c:pt idx="109">
                  <c:v>661.9</c:v>
                </c:pt>
                <c:pt idx="110">
                  <c:v>662</c:v>
                </c:pt>
                <c:pt idx="111">
                  <c:v>662.1</c:v>
                </c:pt>
                <c:pt idx="112">
                  <c:v>662.2</c:v>
                </c:pt>
                <c:pt idx="113">
                  <c:v>662.3</c:v>
                </c:pt>
                <c:pt idx="114">
                  <c:v>662.4</c:v>
                </c:pt>
                <c:pt idx="115">
                  <c:v>662.5</c:v>
                </c:pt>
                <c:pt idx="116">
                  <c:v>662.6</c:v>
                </c:pt>
                <c:pt idx="117">
                  <c:v>662.7</c:v>
                </c:pt>
                <c:pt idx="118">
                  <c:v>662.8</c:v>
                </c:pt>
                <c:pt idx="119">
                  <c:v>662.9</c:v>
                </c:pt>
                <c:pt idx="120">
                  <c:v>663</c:v>
                </c:pt>
                <c:pt idx="121">
                  <c:v>663.1</c:v>
                </c:pt>
                <c:pt idx="122">
                  <c:v>663.2</c:v>
                </c:pt>
                <c:pt idx="123">
                  <c:v>663.3</c:v>
                </c:pt>
                <c:pt idx="124">
                  <c:v>663.4</c:v>
                </c:pt>
                <c:pt idx="125">
                  <c:v>663.5</c:v>
                </c:pt>
                <c:pt idx="126">
                  <c:v>663.6</c:v>
                </c:pt>
                <c:pt idx="127">
                  <c:v>663.7</c:v>
                </c:pt>
                <c:pt idx="128">
                  <c:v>663.8</c:v>
                </c:pt>
                <c:pt idx="129">
                  <c:v>663.9</c:v>
                </c:pt>
                <c:pt idx="130">
                  <c:v>664</c:v>
                </c:pt>
                <c:pt idx="131">
                  <c:v>664.1</c:v>
                </c:pt>
                <c:pt idx="132">
                  <c:v>664.2</c:v>
                </c:pt>
                <c:pt idx="133">
                  <c:v>664.3</c:v>
                </c:pt>
                <c:pt idx="134">
                  <c:v>664.4</c:v>
                </c:pt>
                <c:pt idx="135">
                  <c:v>664.5</c:v>
                </c:pt>
                <c:pt idx="136">
                  <c:v>664.6</c:v>
                </c:pt>
                <c:pt idx="137">
                  <c:v>664.7</c:v>
                </c:pt>
                <c:pt idx="138">
                  <c:v>664.8</c:v>
                </c:pt>
                <c:pt idx="139">
                  <c:v>664.9</c:v>
                </c:pt>
                <c:pt idx="140">
                  <c:v>665</c:v>
                </c:pt>
                <c:pt idx="141">
                  <c:v>665.1</c:v>
                </c:pt>
                <c:pt idx="142">
                  <c:v>665.2</c:v>
                </c:pt>
                <c:pt idx="143">
                  <c:v>665.3</c:v>
                </c:pt>
                <c:pt idx="144">
                  <c:v>665.4</c:v>
                </c:pt>
                <c:pt idx="145">
                  <c:v>665.5</c:v>
                </c:pt>
                <c:pt idx="146">
                  <c:v>665.6</c:v>
                </c:pt>
                <c:pt idx="147">
                  <c:v>665.7</c:v>
                </c:pt>
                <c:pt idx="148">
                  <c:v>665.8</c:v>
                </c:pt>
                <c:pt idx="149">
                  <c:v>665.9</c:v>
                </c:pt>
                <c:pt idx="150">
                  <c:v>666</c:v>
                </c:pt>
                <c:pt idx="151">
                  <c:v>666.1</c:v>
                </c:pt>
                <c:pt idx="152">
                  <c:v>666.2</c:v>
                </c:pt>
                <c:pt idx="153">
                  <c:v>666.3</c:v>
                </c:pt>
                <c:pt idx="154">
                  <c:v>666.4</c:v>
                </c:pt>
                <c:pt idx="155">
                  <c:v>666.5</c:v>
                </c:pt>
                <c:pt idx="156">
                  <c:v>666.6</c:v>
                </c:pt>
                <c:pt idx="157">
                  <c:v>666.7</c:v>
                </c:pt>
                <c:pt idx="158">
                  <c:v>666.8</c:v>
                </c:pt>
                <c:pt idx="159">
                  <c:v>666.9</c:v>
                </c:pt>
                <c:pt idx="160">
                  <c:v>667</c:v>
                </c:pt>
                <c:pt idx="161">
                  <c:v>667.1</c:v>
                </c:pt>
                <c:pt idx="162">
                  <c:v>667.2</c:v>
                </c:pt>
                <c:pt idx="163">
                  <c:v>667.3</c:v>
                </c:pt>
                <c:pt idx="164">
                  <c:v>667.4</c:v>
                </c:pt>
                <c:pt idx="165">
                  <c:v>667.5</c:v>
                </c:pt>
                <c:pt idx="166">
                  <c:v>667.6</c:v>
                </c:pt>
                <c:pt idx="167">
                  <c:v>667.7</c:v>
                </c:pt>
                <c:pt idx="168">
                  <c:v>667.8</c:v>
                </c:pt>
                <c:pt idx="169">
                  <c:v>667.9</c:v>
                </c:pt>
                <c:pt idx="170">
                  <c:v>668</c:v>
                </c:pt>
                <c:pt idx="171">
                  <c:v>668.1</c:v>
                </c:pt>
                <c:pt idx="172">
                  <c:v>668.2</c:v>
                </c:pt>
                <c:pt idx="173">
                  <c:v>668.3</c:v>
                </c:pt>
                <c:pt idx="174">
                  <c:v>668.4</c:v>
                </c:pt>
                <c:pt idx="175">
                  <c:v>668.5</c:v>
                </c:pt>
                <c:pt idx="176">
                  <c:v>668.6</c:v>
                </c:pt>
                <c:pt idx="177">
                  <c:v>668.7</c:v>
                </c:pt>
                <c:pt idx="178">
                  <c:v>668.8</c:v>
                </c:pt>
                <c:pt idx="179">
                  <c:v>668.9</c:v>
                </c:pt>
                <c:pt idx="180">
                  <c:v>669</c:v>
                </c:pt>
                <c:pt idx="181">
                  <c:v>669.1</c:v>
                </c:pt>
                <c:pt idx="182">
                  <c:v>669.2</c:v>
                </c:pt>
                <c:pt idx="183">
                  <c:v>669.3</c:v>
                </c:pt>
                <c:pt idx="184">
                  <c:v>669.4</c:v>
                </c:pt>
                <c:pt idx="185">
                  <c:v>669.5</c:v>
                </c:pt>
                <c:pt idx="186">
                  <c:v>669.6</c:v>
                </c:pt>
                <c:pt idx="187">
                  <c:v>669.7</c:v>
                </c:pt>
                <c:pt idx="188">
                  <c:v>669.8</c:v>
                </c:pt>
                <c:pt idx="189">
                  <c:v>669.9</c:v>
                </c:pt>
                <c:pt idx="190">
                  <c:v>670</c:v>
                </c:pt>
                <c:pt idx="191">
                  <c:v>670.1</c:v>
                </c:pt>
                <c:pt idx="192">
                  <c:v>670.2</c:v>
                </c:pt>
                <c:pt idx="193">
                  <c:v>670.3</c:v>
                </c:pt>
                <c:pt idx="194">
                  <c:v>670.4</c:v>
                </c:pt>
                <c:pt idx="195">
                  <c:v>670.5</c:v>
                </c:pt>
                <c:pt idx="196">
                  <c:v>670.6</c:v>
                </c:pt>
                <c:pt idx="197">
                  <c:v>670.7</c:v>
                </c:pt>
                <c:pt idx="198">
                  <c:v>670.8</c:v>
                </c:pt>
                <c:pt idx="199">
                  <c:v>670.9</c:v>
                </c:pt>
                <c:pt idx="200">
                  <c:v>671</c:v>
                </c:pt>
                <c:pt idx="201">
                  <c:v>671.1</c:v>
                </c:pt>
                <c:pt idx="202">
                  <c:v>671.2</c:v>
                </c:pt>
                <c:pt idx="203">
                  <c:v>671.3</c:v>
                </c:pt>
                <c:pt idx="204">
                  <c:v>671.4</c:v>
                </c:pt>
                <c:pt idx="205">
                  <c:v>671.5</c:v>
                </c:pt>
                <c:pt idx="206">
                  <c:v>671.6</c:v>
                </c:pt>
                <c:pt idx="207">
                  <c:v>671.7</c:v>
                </c:pt>
                <c:pt idx="208">
                  <c:v>671.8</c:v>
                </c:pt>
                <c:pt idx="209">
                  <c:v>671.9</c:v>
                </c:pt>
                <c:pt idx="210">
                  <c:v>672</c:v>
                </c:pt>
                <c:pt idx="211">
                  <c:v>672.1</c:v>
                </c:pt>
                <c:pt idx="212">
                  <c:v>672.2</c:v>
                </c:pt>
                <c:pt idx="213">
                  <c:v>672.3</c:v>
                </c:pt>
                <c:pt idx="214">
                  <c:v>672.4</c:v>
                </c:pt>
                <c:pt idx="215">
                  <c:v>672.5</c:v>
                </c:pt>
                <c:pt idx="216">
                  <c:v>672.6</c:v>
                </c:pt>
                <c:pt idx="217">
                  <c:v>672.7</c:v>
                </c:pt>
                <c:pt idx="218">
                  <c:v>672.8</c:v>
                </c:pt>
                <c:pt idx="219">
                  <c:v>672.9</c:v>
                </c:pt>
                <c:pt idx="220">
                  <c:v>673</c:v>
                </c:pt>
                <c:pt idx="221">
                  <c:v>673.1</c:v>
                </c:pt>
                <c:pt idx="222">
                  <c:v>673.2</c:v>
                </c:pt>
                <c:pt idx="223">
                  <c:v>673.3</c:v>
                </c:pt>
                <c:pt idx="224">
                  <c:v>673.4</c:v>
                </c:pt>
                <c:pt idx="225">
                  <c:v>673.5</c:v>
                </c:pt>
                <c:pt idx="226">
                  <c:v>673.6</c:v>
                </c:pt>
                <c:pt idx="227">
                  <c:v>673.7</c:v>
                </c:pt>
                <c:pt idx="228">
                  <c:v>673.8</c:v>
                </c:pt>
                <c:pt idx="229">
                  <c:v>673.9</c:v>
                </c:pt>
                <c:pt idx="230">
                  <c:v>674</c:v>
                </c:pt>
                <c:pt idx="231">
                  <c:v>674.1</c:v>
                </c:pt>
                <c:pt idx="232">
                  <c:v>674.2</c:v>
                </c:pt>
                <c:pt idx="233">
                  <c:v>674.3</c:v>
                </c:pt>
                <c:pt idx="234">
                  <c:v>674.4</c:v>
                </c:pt>
                <c:pt idx="235">
                  <c:v>674.5</c:v>
                </c:pt>
                <c:pt idx="236">
                  <c:v>674.6</c:v>
                </c:pt>
                <c:pt idx="237">
                  <c:v>674.7</c:v>
                </c:pt>
                <c:pt idx="238">
                  <c:v>674.8</c:v>
                </c:pt>
                <c:pt idx="239">
                  <c:v>674.9</c:v>
                </c:pt>
                <c:pt idx="240">
                  <c:v>675</c:v>
                </c:pt>
                <c:pt idx="241">
                  <c:v>675.1</c:v>
                </c:pt>
                <c:pt idx="242">
                  <c:v>675.2</c:v>
                </c:pt>
                <c:pt idx="243">
                  <c:v>675.3</c:v>
                </c:pt>
                <c:pt idx="244">
                  <c:v>675.4</c:v>
                </c:pt>
                <c:pt idx="245">
                  <c:v>675.5</c:v>
                </c:pt>
                <c:pt idx="246">
                  <c:v>675.6</c:v>
                </c:pt>
                <c:pt idx="247">
                  <c:v>675.7</c:v>
                </c:pt>
                <c:pt idx="248">
                  <c:v>675.8</c:v>
                </c:pt>
                <c:pt idx="249">
                  <c:v>675.9</c:v>
                </c:pt>
                <c:pt idx="250">
                  <c:v>676</c:v>
                </c:pt>
                <c:pt idx="251">
                  <c:v>676.1</c:v>
                </c:pt>
                <c:pt idx="252">
                  <c:v>676.2</c:v>
                </c:pt>
                <c:pt idx="253">
                  <c:v>676.3</c:v>
                </c:pt>
                <c:pt idx="254">
                  <c:v>676.4</c:v>
                </c:pt>
                <c:pt idx="255">
                  <c:v>676.5</c:v>
                </c:pt>
                <c:pt idx="256">
                  <c:v>676.6</c:v>
                </c:pt>
                <c:pt idx="257">
                  <c:v>676.7</c:v>
                </c:pt>
                <c:pt idx="258">
                  <c:v>676.8</c:v>
                </c:pt>
                <c:pt idx="259">
                  <c:v>676.9</c:v>
                </c:pt>
                <c:pt idx="260">
                  <c:v>677</c:v>
                </c:pt>
                <c:pt idx="261">
                  <c:v>677.1</c:v>
                </c:pt>
                <c:pt idx="262">
                  <c:v>677.2</c:v>
                </c:pt>
                <c:pt idx="263">
                  <c:v>677.3</c:v>
                </c:pt>
                <c:pt idx="264">
                  <c:v>677.4</c:v>
                </c:pt>
                <c:pt idx="265">
                  <c:v>677.5</c:v>
                </c:pt>
                <c:pt idx="266">
                  <c:v>677.6</c:v>
                </c:pt>
                <c:pt idx="267">
                  <c:v>677.7</c:v>
                </c:pt>
                <c:pt idx="268">
                  <c:v>677.8</c:v>
                </c:pt>
                <c:pt idx="269">
                  <c:v>677.9</c:v>
                </c:pt>
                <c:pt idx="270">
                  <c:v>678</c:v>
                </c:pt>
                <c:pt idx="271">
                  <c:v>678.1</c:v>
                </c:pt>
                <c:pt idx="272">
                  <c:v>678.2</c:v>
                </c:pt>
                <c:pt idx="273">
                  <c:v>678.3</c:v>
                </c:pt>
                <c:pt idx="274">
                  <c:v>678.4</c:v>
                </c:pt>
                <c:pt idx="275">
                  <c:v>678.5</c:v>
                </c:pt>
                <c:pt idx="276">
                  <c:v>678.6</c:v>
                </c:pt>
                <c:pt idx="277">
                  <c:v>678.7</c:v>
                </c:pt>
                <c:pt idx="278">
                  <c:v>678.8</c:v>
                </c:pt>
                <c:pt idx="279">
                  <c:v>678.9</c:v>
                </c:pt>
                <c:pt idx="280">
                  <c:v>679</c:v>
                </c:pt>
                <c:pt idx="281">
                  <c:v>679.1</c:v>
                </c:pt>
                <c:pt idx="282">
                  <c:v>679.2</c:v>
                </c:pt>
                <c:pt idx="283">
                  <c:v>679.3</c:v>
                </c:pt>
                <c:pt idx="284">
                  <c:v>679.4</c:v>
                </c:pt>
                <c:pt idx="285">
                  <c:v>679.5</c:v>
                </c:pt>
                <c:pt idx="286">
                  <c:v>679.6</c:v>
                </c:pt>
                <c:pt idx="287">
                  <c:v>679.7</c:v>
                </c:pt>
                <c:pt idx="288">
                  <c:v>679.8</c:v>
                </c:pt>
                <c:pt idx="289">
                  <c:v>679.9</c:v>
                </c:pt>
                <c:pt idx="290">
                  <c:v>680</c:v>
                </c:pt>
                <c:pt idx="291">
                  <c:v>680.1</c:v>
                </c:pt>
                <c:pt idx="292">
                  <c:v>680.2</c:v>
                </c:pt>
                <c:pt idx="293">
                  <c:v>680.3</c:v>
                </c:pt>
                <c:pt idx="294">
                  <c:v>680.4</c:v>
                </c:pt>
                <c:pt idx="295">
                  <c:v>680.5</c:v>
                </c:pt>
                <c:pt idx="296">
                  <c:v>680.6</c:v>
                </c:pt>
                <c:pt idx="297">
                  <c:v>680.7</c:v>
                </c:pt>
                <c:pt idx="298">
                  <c:v>680.8</c:v>
                </c:pt>
                <c:pt idx="299">
                  <c:v>680.9</c:v>
                </c:pt>
                <c:pt idx="300">
                  <c:v>681</c:v>
                </c:pt>
                <c:pt idx="301">
                  <c:v>681.1</c:v>
                </c:pt>
                <c:pt idx="302">
                  <c:v>681.2</c:v>
                </c:pt>
                <c:pt idx="303">
                  <c:v>681.3</c:v>
                </c:pt>
                <c:pt idx="304">
                  <c:v>681.4</c:v>
                </c:pt>
                <c:pt idx="305">
                  <c:v>681.5</c:v>
                </c:pt>
                <c:pt idx="306">
                  <c:v>681.6</c:v>
                </c:pt>
                <c:pt idx="307">
                  <c:v>681.7</c:v>
                </c:pt>
                <c:pt idx="308">
                  <c:v>681.8</c:v>
                </c:pt>
                <c:pt idx="309">
                  <c:v>681.9</c:v>
                </c:pt>
                <c:pt idx="310">
                  <c:v>682</c:v>
                </c:pt>
                <c:pt idx="311">
                  <c:v>682.1</c:v>
                </c:pt>
                <c:pt idx="312">
                  <c:v>682.2</c:v>
                </c:pt>
                <c:pt idx="313">
                  <c:v>682.3</c:v>
                </c:pt>
                <c:pt idx="314">
                  <c:v>682.4</c:v>
                </c:pt>
                <c:pt idx="315">
                  <c:v>682.5</c:v>
                </c:pt>
                <c:pt idx="316">
                  <c:v>682.6</c:v>
                </c:pt>
                <c:pt idx="317">
                  <c:v>682.7</c:v>
                </c:pt>
                <c:pt idx="318">
                  <c:v>682.8</c:v>
                </c:pt>
                <c:pt idx="319">
                  <c:v>682.9</c:v>
                </c:pt>
                <c:pt idx="320">
                  <c:v>683</c:v>
                </c:pt>
                <c:pt idx="321">
                  <c:v>683.1</c:v>
                </c:pt>
                <c:pt idx="322">
                  <c:v>683.2</c:v>
                </c:pt>
                <c:pt idx="323">
                  <c:v>683.3</c:v>
                </c:pt>
                <c:pt idx="324">
                  <c:v>683.4</c:v>
                </c:pt>
                <c:pt idx="325">
                  <c:v>683.5</c:v>
                </c:pt>
                <c:pt idx="326">
                  <c:v>683.6</c:v>
                </c:pt>
                <c:pt idx="327">
                  <c:v>683.7</c:v>
                </c:pt>
                <c:pt idx="328">
                  <c:v>683.8</c:v>
                </c:pt>
                <c:pt idx="329">
                  <c:v>683.9</c:v>
                </c:pt>
                <c:pt idx="330">
                  <c:v>684</c:v>
                </c:pt>
                <c:pt idx="331">
                  <c:v>684.1</c:v>
                </c:pt>
                <c:pt idx="332">
                  <c:v>684.2</c:v>
                </c:pt>
                <c:pt idx="333">
                  <c:v>684.3</c:v>
                </c:pt>
                <c:pt idx="334">
                  <c:v>684.4</c:v>
                </c:pt>
                <c:pt idx="335">
                  <c:v>684.5</c:v>
                </c:pt>
                <c:pt idx="336">
                  <c:v>684.6</c:v>
                </c:pt>
                <c:pt idx="337">
                  <c:v>684.7</c:v>
                </c:pt>
                <c:pt idx="338">
                  <c:v>684.8</c:v>
                </c:pt>
                <c:pt idx="339">
                  <c:v>684.9</c:v>
                </c:pt>
                <c:pt idx="340">
                  <c:v>685</c:v>
                </c:pt>
                <c:pt idx="341">
                  <c:v>685.1</c:v>
                </c:pt>
                <c:pt idx="342">
                  <c:v>685.2</c:v>
                </c:pt>
                <c:pt idx="343">
                  <c:v>685.3</c:v>
                </c:pt>
                <c:pt idx="344">
                  <c:v>685.4</c:v>
                </c:pt>
                <c:pt idx="345">
                  <c:v>685.5</c:v>
                </c:pt>
                <c:pt idx="346">
                  <c:v>685.6</c:v>
                </c:pt>
                <c:pt idx="347">
                  <c:v>685.7</c:v>
                </c:pt>
                <c:pt idx="348">
                  <c:v>685.8</c:v>
                </c:pt>
                <c:pt idx="349">
                  <c:v>685.9</c:v>
                </c:pt>
                <c:pt idx="350">
                  <c:v>686</c:v>
                </c:pt>
                <c:pt idx="351">
                  <c:v>686.1</c:v>
                </c:pt>
                <c:pt idx="352">
                  <c:v>686.2</c:v>
                </c:pt>
                <c:pt idx="353">
                  <c:v>686.3</c:v>
                </c:pt>
                <c:pt idx="354">
                  <c:v>686.4</c:v>
                </c:pt>
                <c:pt idx="355">
                  <c:v>686.5</c:v>
                </c:pt>
                <c:pt idx="356">
                  <c:v>686.6</c:v>
                </c:pt>
                <c:pt idx="357">
                  <c:v>686.7</c:v>
                </c:pt>
                <c:pt idx="358">
                  <c:v>686.8</c:v>
                </c:pt>
                <c:pt idx="359">
                  <c:v>686.9</c:v>
                </c:pt>
                <c:pt idx="360">
                  <c:v>687</c:v>
                </c:pt>
                <c:pt idx="361">
                  <c:v>687.1</c:v>
                </c:pt>
                <c:pt idx="362">
                  <c:v>687.2</c:v>
                </c:pt>
                <c:pt idx="363">
                  <c:v>687.3</c:v>
                </c:pt>
                <c:pt idx="364">
                  <c:v>687.4</c:v>
                </c:pt>
                <c:pt idx="365">
                  <c:v>687.5</c:v>
                </c:pt>
                <c:pt idx="366">
                  <c:v>687.6</c:v>
                </c:pt>
                <c:pt idx="367">
                  <c:v>687.7</c:v>
                </c:pt>
                <c:pt idx="368">
                  <c:v>687.8</c:v>
                </c:pt>
                <c:pt idx="369">
                  <c:v>687.9</c:v>
                </c:pt>
                <c:pt idx="370">
                  <c:v>688</c:v>
                </c:pt>
                <c:pt idx="371">
                  <c:v>688.1</c:v>
                </c:pt>
                <c:pt idx="372">
                  <c:v>688.2</c:v>
                </c:pt>
                <c:pt idx="373">
                  <c:v>688.3</c:v>
                </c:pt>
                <c:pt idx="374">
                  <c:v>688.4</c:v>
                </c:pt>
                <c:pt idx="375">
                  <c:v>688.5</c:v>
                </c:pt>
                <c:pt idx="376">
                  <c:v>688.6</c:v>
                </c:pt>
                <c:pt idx="377">
                  <c:v>688.7</c:v>
                </c:pt>
                <c:pt idx="378">
                  <c:v>688.8</c:v>
                </c:pt>
                <c:pt idx="379">
                  <c:v>688.9</c:v>
                </c:pt>
                <c:pt idx="380">
                  <c:v>689</c:v>
                </c:pt>
                <c:pt idx="381">
                  <c:v>689.1</c:v>
                </c:pt>
                <c:pt idx="382">
                  <c:v>689.2</c:v>
                </c:pt>
                <c:pt idx="383">
                  <c:v>689.3</c:v>
                </c:pt>
                <c:pt idx="384">
                  <c:v>689.4</c:v>
                </c:pt>
                <c:pt idx="385">
                  <c:v>689.5</c:v>
                </c:pt>
                <c:pt idx="386">
                  <c:v>689.6</c:v>
                </c:pt>
                <c:pt idx="387">
                  <c:v>689.7</c:v>
                </c:pt>
                <c:pt idx="388">
                  <c:v>689.8</c:v>
                </c:pt>
                <c:pt idx="389">
                  <c:v>689.9</c:v>
                </c:pt>
                <c:pt idx="390">
                  <c:v>690</c:v>
                </c:pt>
                <c:pt idx="391">
                  <c:v>690.1</c:v>
                </c:pt>
                <c:pt idx="392">
                  <c:v>690.2</c:v>
                </c:pt>
                <c:pt idx="393">
                  <c:v>690.3</c:v>
                </c:pt>
                <c:pt idx="394">
                  <c:v>690.4</c:v>
                </c:pt>
                <c:pt idx="395">
                  <c:v>690.5</c:v>
                </c:pt>
                <c:pt idx="396">
                  <c:v>690.6</c:v>
                </c:pt>
                <c:pt idx="397">
                  <c:v>690.7</c:v>
                </c:pt>
                <c:pt idx="398">
                  <c:v>690.8</c:v>
                </c:pt>
                <c:pt idx="399">
                  <c:v>690.9</c:v>
                </c:pt>
                <c:pt idx="400">
                  <c:v>691</c:v>
                </c:pt>
                <c:pt idx="401">
                  <c:v>691.1</c:v>
                </c:pt>
                <c:pt idx="402">
                  <c:v>691.2</c:v>
                </c:pt>
                <c:pt idx="403">
                  <c:v>691.3</c:v>
                </c:pt>
                <c:pt idx="404">
                  <c:v>691.4</c:v>
                </c:pt>
                <c:pt idx="405">
                  <c:v>691.5</c:v>
                </c:pt>
                <c:pt idx="406">
                  <c:v>691.6</c:v>
                </c:pt>
                <c:pt idx="407">
                  <c:v>691.7</c:v>
                </c:pt>
                <c:pt idx="408">
                  <c:v>691.8</c:v>
                </c:pt>
                <c:pt idx="409">
                  <c:v>691.9</c:v>
                </c:pt>
                <c:pt idx="410">
                  <c:v>692</c:v>
                </c:pt>
                <c:pt idx="411">
                  <c:v>692.1</c:v>
                </c:pt>
                <c:pt idx="412">
                  <c:v>692.2</c:v>
                </c:pt>
                <c:pt idx="413">
                  <c:v>692.3</c:v>
                </c:pt>
                <c:pt idx="414">
                  <c:v>692.4</c:v>
                </c:pt>
                <c:pt idx="415">
                  <c:v>692.5</c:v>
                </c:pt>
                <c:pt idx="416">
                  <c:v>692.6</c:v>
                </c:pt>
                <c:pt idx="417">
                  <c:v>692.7</c:v>
                </c:pt>
                <c:pt idx="418">
                  <c:v>692.8</c:v>
                </c:pt>
                <c:pt idx="419">
                  <c:v>692.9</c:v>
                </c:pt>
                <c:pt idx="420">
                  <c:v>693</c:v>
                </c:pt>
                <c:pt idx="421">
                  <c:v>693.1</c:v>
                </c:pt>
                <c:pt idx="422">
                  <c:v>693.2</c:v>
                </c:pt>
                <c:pt idx="423">
                  <c:v>693.3</c:v>
                </c:pt>
                <c:pt idx="424">
                  <c:v>693.4</c:v>
                </c:pt>
                <c:pt idx="425">
                  <c:v>693.5</c:v>
                </c:pt>
                <c:pt idx="426">
                  <c:v>693.6</c:v>
                </c:pt>
                <c:pt idx="427">
                  <c:v>693.7</c:v>
                </c:pt>
                <c:pt idx="428">
                  <c:v>693.8</c:v>
                </c:pt>
                <c:pt idx="429">
                  <c:v>693.9</c:v>
                </c:pt>
                <c:pt idx="430">
                  <c:v>694</c:v>
                </c:pt>
                <c:pt idx="431">
                  <c:v>694.1</c:v>
                </c:pt>
                <c:pt idx="432">
                  <c:v>694.2</c:v>
                </c:pt>
                <c:pt idx="433">
                  <c:v>694.3</c:v>
                </c:pt>
                <c:pt idx="434">
                  <c:v>694.4</c:v>
                </c:pt>
                <c:pt idx="435">
                  <c:v>694.5</c:v>
                </c:pt>
                <c:pt idx="436">
                  <c:v>694.6</c:v>
                </c:pt>
                <c:pt idx="437">
                  <c:v>694.7</c:v>
                </c:pt>
                <c:pt idx="438">
                  <c:v>694.8</c:v>
                </c:pt>
                <c:pt idx="439">
                  <c:v>694.9</c:v>
                </c:pt>
              </c:numCache>
            </c:numRef>
          </c:xVal>
          <c:yVal>
            <c:numRef>
              <c:f>'M5'!$B$2:$B$801</c:f>
              <c:numCache>
                <c:formatCode>General</c:formatCode>
                <c:ptCount val="800"/>
                <c:pt idx="0">
                  <c:v>1.6401400000000014E-2</c:v>
                </c:pt>
                <c:pt idx="1">
                  <c:v>1.66789E-2</c:v>
                </c:pt>
                <c:pt idx="2">
                  <c:v>1.6956400000000003E-2</c:v>
                </c:pt>
                <c:pt idx="3">
                  <c:v>1.7193199999999999E-2</c:v>
                </c:pt>
                <c:pt idx="4">
                  <c:v>1.7430000000000001E-2</c:v>
                </c:pt>
                <c:pt idx="5">
                  <c:v>1.7666800000000003E-2</c:v>
                </c:pt>
                <c:pt idx="6">
                  <c:v>1.8161500000000014E-2</c:v>
                </c:pt>
                <c:pt idx="7">
                  <c:v>1.8656099999999998E-2</c:v>
                </c:pt>
                <c:pt idx="8">
                  <c:v>1.9150800000000013E-2</c:v>
                </c:pt>
                <c:pt idx="9">
                  <c:v>1.9645500000000017E-2</c:v>
                </c:pt>
                <c:pt idx="10">
                  <c:v>2.01402E-2</c:v>
                </c:pt>
                <c:pt idx="11">
                  <c:v>2.0634900000000019E-2</c:v>
                </c:pt>
                <c:pt idx="12">
                  <c:v>2.1188200000000001E-2</c:v>
                </c:pt>
                <c:pt idx="13">
                  <c:v>2.1741600000000017E-2</c:v>
                </c:pt>
                <c:pt idx="14">
                  <c:v>2.2294899999999999E-2</c:v>
                </c:pt>
                <c:pt idx="15">
                  <c:v>2.2848300000000016E-2</c:v>
                </c:pt>
                <c:pt idx="16">
                  <c:v>2.3401600000000002E-2</c:v>
                </c:pt>
                <c:pt idx="17">
                  <c:v>2.3955000000000001E-2</c:v>
                </c:pt>
                <c:pt idx="18">
                  <c:v>2.45083E-2</c:v>
                </c:pt>
                <c:pt idx="19">
                  <c:v>2.5061699999999999E-2</c:v>
                </c:pt>
                <c:pt idx="20">
                  <c:v>2.5614999999999999E-2</c:v>
                </c:pt>
                <c:pt idx="21">
                  <c:v>2.6168399999999998E-2</c:v>
                </c:pt>
                <c:pt idx="22">
                  <c:v>2.6721700000000001E-2</c:v>
                </c:pt>
                <c:pt idx="23">
                  <c:v>2.7505600000000012E-2</c:v>
                </c:pt>
                <c:pt idx="24">
                  <c:v>2.8289400000000006E-2</c:v>
                </c:pt>
                <c:pt idx="25">
                  <c:v>2.9073200000000028E-2</c:v>
                </c:pt>
                <c:pt idx="26">
                  <c:v>2.9857100000000011E-2</c:v>
                </c:pt>
                <c:pt idx="27">
                  <c:v>3.0640900000000016E-2</c:v>
                </c:pt>
                <c:pt idx="28">
                  <c:v>3.142480000000001E-2</c:v>
                </c:pt>
                <c:pt idx="29">
                  <c:v>3.2208599999999997E-2</c:v>
                </c:pt>
                <c:pt idx="30">
                  <c:v>3.2992399999999998E-2</c:v>
                </c:pt>
                <c:pt idx="31">
                  <c:v>3.3776300000000002E-2</c:v>
                </c:pt>
                <c:pt idx="32">
                  <c:v>3.4560100000000003E-2</c:v>
                </c:pt>
                <c:pt idx="33">
                  <c:v>3.5344E-2</c:v>
                </c:pt>
                <c:pt idx="34">
                  <c:v>3.6712599999999998E-2</c:v>
                </c:pt>
                <c:pt idx="35">
                  <c:v>3.8081300000000012E-2</c:v>
                </c:pt>
                <c:pt idx="36">
                  <c:v>3.9450000000000006E-2</c:v>
                </c:pt>
                <c:pt idx="37">
                  <c:v>4.0818600000000031E-2</c:v>
                </c:pt>
                <c:pt idx="38">
                  <c:v>4.2187300000000004E-2</c:v>
                </c:pt>
                <c:pt idx="39">
                  <c:v>4.3555900000000002E-2</c:v>
                </c:pt>
                <c:pt idx="40">
                  <c:v>4.4924600000000023E-2</c:v>
                </c:pt>
                <c:pt idx="41">
                  <c:v>4.6293300000000003E-2</c:v>
                </c:pt>
                <c:pt idx="42">
                  <c:v>4.7661900000000014E-2</c:v>
                </c:pt>
                <c:pt idx="43">
                  <c:v>4.9841299999999998E-2</c:v>
                </c:pt>
                <c:pt idx="44">
                  <c:v>5.2020600000000035E-2</c:v>
                </c:pt>
                <c:pt idx="45">
                  <c:v>5.4200000000000012E-2</c:v>
                </c:pt>
                <c:pt idx="46">
                  <c:v>5.8318700000000036E-2</c:v>
                </c:pt>
                <c:pt idx="47">
                  <c:v>6.2437400000000039E-2</c:v>
                </c:pt>
                <c:pt idx="48">
                  <c:v>6.6556199999999996E-2</c:v>
                </c:pt>
                <c:pt idx="49">
                  <c:v>7.0674899999999999E-2</c:v>
                </c:pt>
                <c:pt idx="50">
                  <c:v>7.4793700000000088E-2</c:v>
                </c:pt>
                <c:pt idx="51">
                  <c:v>7.6778200000000019E-2</c:v>
                </c:pt>
                <c:pt idx="52">
                  <c:v>7.8762700000000074E-2</c:v>
                </c:pt>
                <c:pt idx="53">
                  <c:v>8.0747200000000005E-2</c:v>
                </c:pt>
                <c:pt idx="54">
                  <c:v>8.2731800000000008E-2</c:v>
                </c:pt>
                <c:pt idx="55">
                  <c:v>8.4716300000000078E-2</c:v>
                </c:pt>
                <c:pt idx="56">
                  <c:v>8.6700800000000008E-2</c:v>
                </c:pt>
                <c:pt idx="57">
                  <c:v>8.8685300000000092E-2</c:v>
                </c:pt>
                <c:pt idx="58">
                  <c:v>9.0669900000000067E-2</c:v>
                </c:pt>
                <c:pt idx="59">
                  <c:v>9.2654400000000123E-2</c:v>
                </c:pt>
                <c:pt idx="60">
                  <c:v>9.4638900000000067E-2</c:v>
                </c:pt>
                <c:pt idx="61">
                  <c:v>8.9002200000000004E-2</c:v>
                </c:pt>
                <c:pt idx="62">
                  <c:v>9.2557900000000068E-2</c:v>
                </c:pt>
                <c:pt idx="63">
                  <c:v>9.6113699999999996E-2</c:v>
                </c:pt>
                <c:pt idx="64">
                  <c:v>9.9669500000000091E-2</c:v>
                </c:pt>
                <c:pt idx="65">
                  <c:v>0.10322520000000011</c:v>
                </c:pt>
                <c:pt idx="66">
                  <c:v>0.10678100000000006</c:v>
                </c:pt>
                <c:pt idx="67">
                  <c:v>0.1103368</c:v>
                </c:pt>
                <c:pt idx="68">
                  <c:v>0.11389249999999998</c:v>
                </c:pt>
                <c:pt idx="69">
                  <c:v>0.11744830000000001</c:v>
                </c:pt>
                <c:pt idx="70">
                  <c:v>0.12100410000000006</c:v>
                </c:pt>
                <c:pt idx="71">
                  <c:v>0.1245598</c:v>
                </c:pt>
                <c:pt idx="72">
                  <c:v>0.13223850000000001</c:v>
                </c:pt>
                <c:pt idx="73">
                  <c:v>0.13991720000000019</c:v>
                </c:pt>
                <c:pt idx="74">
                  <c:v>0.14759580000000011</c:v>
                </c:pt>
                <c:pt idx="75">
                  <c:v>0.15527450000000001</c:v>
                </c:pt>
                <c:pt idx="76">
                  <c:v>0.16295309999999999</c:v>
                </c:pt>
                <c:pt idx="77">
                  <c:v>0.1706318</c:v>
                </c:pt>
                <c:pt idx="78">
                  <c:v>0.17831040000000012</c:v>
                </c:pt>
                <c:pt idx="79">
                  <c:v>0.18598910000000018</c:v>
                </c:pt>
                <c:pt idx="80">
                  <c:v>0.1936677</c:v>
                </c:pt>
                <c:pt idx="81">
                  <c:v>0.1904547</c:v>
                </c:pt>
                <c:pt idx="82">
                  <c:v>0.19818749999999999</c:v>
                </c:pt>
                <c:pt idx="83">
                  <c:v>0.20592040000000011</c:v>
                </c:pt>
                <c:pt idx="84">
                  <c:v>0.21365329999999999</c:v>
                </c:pt>
                <c:pt idx="85">
                  <c:v>0.2213861</c:v>
                </c:pt>
                <c:pt idx="86">
                  <c:v>0.22911899999999999</c:v>
                </c:pt>
                <c:pt idx="87">
                  <c:v>0.2368518</c:v>
                </c:pt>
                <c:pt idx="88">
                  <c:v>0.24458469999999999</c:v>
                </c:pt>
                <c:pt idx="89">
                  <c:v>0.25231750000000008</c:v>
                </c:pt>
                <c:pt idx="90">
                  <c:v>0.26005040000000001</c:v>
                </c:pt>
                <c:pt idx="91">
                  <c:v>0.2677833</c:v>
                </c:pt>
                <c:pt idx="92">
                  <c:v>0.27551610000000026</c:v>
                </c:pt>
                <c:pt idx="93">
                  <c:v>0.28324900000000003</c:v>
                </c:pt>
                <c:pt idx="94">
                  <c:v>0.293597</c:v>
                </c:pt>
                <c:pt idx="95">
                  <c:v>0.30394510000000002</c:v>
                </c:pt>
                <c:pt idx="96">
                  <c:v>0.31429310000000005</c:v>
                </c:pt>
                <c:pt idx="97">
                  <c:v>0.32464110000000002</c:v>
                </c:pt>
                <c:pt idx="98">
                  <c:v>0.33498920000000043</c:v>
                </c:pt>
                <c:pt idx="99">
                  <c:v>0.34533720000000001</c:v>
                </c:pt>
                <c:pt idx="100">
                  <c:v>0.3556853000000002</c:v>
                </c:pt>
                <c:pt idx="101">
                  <c:v>0.36603330000000001</c:v>
                </c:pt>
                <c:pt idx="102">
                  <c:v>0.37638130000000036</c:v>
                </c:pt>
                <c:pt idx="103">
                  <c:v>0.38672940000000022</c:v>
                </c:pt>
                <c:pt idx="104">
                  <c:v>0.40409260000000002</c:v>
                </c:pt>
                <c:pt idx="105">
                  <c:v>0.42145590000000027</c:v>
                </c:pt>
                <c:pt idx="106">
                  <c:v>0.43881910000000035</c:v>
                </c:pt>
                <c:pt idx="107">
                  <c:v>0.45618230000000026</c:v>
                </c:pt>
                <c:pt idx="108">
                  <c:v>0.47354560000000001</c:v>
                </c:pt>
                <c:pt idx="109">
                  <c:v>0.49090880000000037</c:v>
                </c:pt>
                <c:pt idx="110">
                  <c:v>0.5082719999999995</c:v>
                </c:pt>
                <c:pt idx="111">
                  <c:v>0.50314209999999959</c:v>
                </c:pt>
                <c:pt idx="112">
                  <c:v>0.51795249999999959</c:v>
                </c:pt>
                <c:pt idx="113">
                  <c:v>0.53276299999999943</c:v>
                </c:pt>
                <c:pt idx="114">
                  <c:v>0.54757339999999943</c:v>
                </c:pt>
                <c:pt idx="115">
                  <c:v>0.5623838999999996</c:v>
                </c:pt>
                <c:pt idx="116">
                  <c:v>0.57719440000000044</c:v>
                </c:pt>
                <c:pt idx="117">
                  <c:v>0.5920048</c:v>
                </c:pt>
                <c:pt idx="118">
                  <c:v>0.60681529999999995</c:v>
                </c:pt>
                <c:pt idx="119">
                  <c:v>0.62162580000000089</c:v>
                </c:pt>
                <c:pt idx="120">
                  <c:v>0.63643620000000001</c:v>
                </c:pt>
                <c:pt idx="121">
                  <c:v>0.6512467000000004</c:v>
                </c:pt>
                <c:pt idx="122">
                  <c:v>0.66605720000000046</c:v>
                </c:pt>
                <c:pt idx="123">
                  <c:v>0.67304270000000044</c:v>
                </c:pt>
                <c:pt idx="124">
                  <c:v>0.68002830000000003</c:v>
                </c:pt>
                <c:pt idx="125">
                  <c:v>0.68701389999999996</c:v>
                </c:pt>
                <c:pt idx="126">
                  <c:v>0.69399950000000044</c:v>
                </c:pt>
                <c:pt idx="127">
                  <c:v>0.70098499999999997</c:v>
                </c:pt>
                <c:pt idx="128">
                  <c:v>0.70797060000000045</c:v>
                </c:pt>
                <c:pt idx="129">
                  <c:v>0.71495620000000004</c:v>
                </c:pt>
                <c:pt idx="130">
                  <c:v>0.72194170000000046</c:v>
                </c:pt>
                <c:pt idx="131">
                  <c:v>0.72892729999999994</c:v>
                </c:pt>
                <c:pt idx="132">
                  <c:v>0.7416348000000007</c:v>
                </c:pt>
                <c:pt idx="133">
                  <c:v>0.75434239999999997</c:v>
                </c:pt>
                <c:pt idx="134">
                  <c:v>0.76705000000000045</c:v>
                </c:pt>
                <c:pt idx="135">
                  <c:v>0.77975750000000044</c:v>
                </c:pt>
                <c:pt idx="136">
                  <c:v>0.79246509999999959</c:v>
                </c:pt>
                <c:pt idx="137">
                  <c:v>0.80517260000000002</c:v>
                </c:pt>
                <c:pt idx="138">
                  <c:v>0.8178801999999995</c:v>
                </c:pt>
                <c:pt idx="139">
                  <c:v>0.8305876999999996</c:v>
                </c:pt>
                <c:pt idx="140">
                  <c:v>0.84329530000000041</c:v>
                </c:pt>
                <c:pt idx="141">
                  <c:v>0.8501912000000007</c:v>
                </c:pt>
                <c:pt idx="142">
                  <c:v>0.85708700000000004</c:v>
                </c:pt>
                <c:pt idx="143">
                  <c:v>0.8639829</c:v>
                </c:pt>
                <c:pt idx="144">
                  <c:v>0.87087870000000045</c:v>
                </c:pt>
                <c:pt idx="145">
                  <c:v>0.87777460000000074</c:v>
                </c:pt>
                <c:pt idx="146">
                  <c:v>0.88467039999999997</c:v>
                </c:pt>
                <c:pt idx="147">
                  <c:v>0.89156629999999937</c:v>
                </c:pt>
                <c:pt idx="148">
                  <c:v>0.89846209999999926</c:v>
                </c:pt>
                <c:pt idx="149">
                  <c:v>0.905358</c:v>
                </c:pt>
                <c:pt idx="150">
                  <c:v>0.91225389999999951</c:v>
                </c:pt>
                <c:pt idx="151">
                  <c:v>0.9191497000000004</c:v>
                </c:pt>
                <c:pt idx="152">
                  <c:v>0.92604550000000041</c:v>
                </c:pt>
                <c:pt idx="153">
                  <c:v>0.92877829999999995</c:v>
                </c:pt>
                <c:pt idx="154">
                  <c:v>0.93151099999999942</c:v>
                </c:pt>
                <c:pt idx="155">
                  <c:v>0.93424370000000001</c:v>
                </c:pt>
                <c:pt idx="156">
                  <c:v>0.93697640000000004</c:v>
                </c:pt>
                <c:pt idx="157">
                  <c:v>0.93970910000000041</c:v>
                </c:pt>
                <c:pt idx="158">
                  <c:v>0.94244190000000005</c:v>
                </c:pt>
                <c:pt idx="159">
                  <c:v>0.94517459999999998</c:v>
                </c:pt>
                <c:pt idx="160">
                  <c:v>0.94790730000000001</c:v>
                </c:pt>
                <c:pt idx="161">
                  <c:v>0.95064000000000071</c:v>
                </c:pt>
                <c:pt idx="162">
                  <c:v>0.95337269999999996</c:v>
                </c:pt>
                <c:pt idx="163">
                  <c:v>0.95462080000000071</c:v>
                </c:pt>
                <c:pt idx="164">
                  <c:v>0.95586879999999996</c:v>
                </c:pt>
                <c:pt idx="165">
                  <c:v>0.95711679999999955</c:v>
                </c:pt>
                <c:pt idx="166">
                  <c:v>0.95836480000000002</c:v>
                </c:pt>
                <c:pt idx="167">
                  <c:v>0.95961289999999999</c:v>
                </c:pt>
                <c:pt idx="168">
                  <c:v>0.96086090000000002</c:v>
                </c:pt>
                <c:pt idx="169">
                  <c:v>0.96210899999999999</c:v>
                </c:pt>
                <c:pt idx="170">
                  <c:v>0.96335700000000002</c:v>
                </c:pt>
                <c:pt idx="171">
                  <c:v>0.96460500000000071</c:v>
                </c:pt>
                <c:pt idx="172">
                  <c:v>0.96599480000000071</c:v>
                </c:pt>
                <c:pt idx="173">
                  <c:v>0.96607460000000045</c:v>
                </c:pt>
                <c:pt idx="174">
                  <c:v>0.96615450000000003</c:v>
                </c:pt>
                <c:pt idx="175">
                  <c:v>0.96623429999999999</c:v>
                </c:pt>
                <c:pt idx="176">
                  <c:v>0.96631420000000001</c:v>
                </c:pt>
                <c:pt idx="177">
                  <c:v>0.96639410000000003</c:v>
                </c:pt>
                <c:pt idx="178">
                  <c:v>0.9664739</c:v>
                </c:pt>
                <c:pt idx="179">
                  <c:v>0.96655369999999996</c:v>
                </c:pt>
                <c:pt idx="180">
                  <c:v>0.96663359999999998</c:v>
                </c:pt>
                <c:pt idx="181">
                  <c:v>0.9667133999999995</c:v>
                </c:pt>
                <c:pt idx="182">
                  <c:v>0.96679330000000041</c:v>
                </c:pt>
                <c:pt idx="183">
                  <c:v>0.96687319999999999</c:v>
                </c:pt>
                <c:pt idx="184">
                  <c:v>0.96695299999999951</c:v>
                </c:pt>
                <c:pt idx="185">
                  <c:v>0.96703280000000003</c:v>
                </c:pt>
                <c:pt idx="186">
                  <c:v>0.9671126999999996</c:v>
                </c:pt>
                <c:pt idx="187">
                  <c:v>0.96719250000000001</c:v>
                </c:pt>
                <c:pt idx="188">
                  <c:v>0.96727240000000003</c:v>
                </c:pt>
                <c:pt idx="189">
                  <c:v>0.96735229999999961</c:v>
                </c:pt>
                <c:pt idx="190">
                  <c:v>0.96743209999999957</c:v>
                </c:pt>
                <c:pt idx="191">
                  <c:v>0.96751199999999959</c:v>
                </c:pt>
                <c:pt idx="192">
                  <c:v>0.96759180000000045</c:v>
                </c:pt>
                <c:pt idx="193">
                  <c:v>0.96806700000000001</c:v>
                </c:pt>
                <c:pt idx="194">
                  <c:v>0.96854220000000002</c:v>
                </c:pt>
                <c:pt idx="195">
                  <c:v>0.96901729999999997</c:v>
                </c:pt>
                <c:pt idx="196">
                  <c:v>0.96949249999999998</c:v>
                </c:pt>
                <c:pt idx="197">
                  <c:v>0.96996769999999999</c:v>
                </c:pt>
                <c:pt idx="198">
                  <c:v>0.97044280000000005</c:v>
                </c:pt>
                <c:pt idx="199">
                  <c:v>0.9709179</c:v>
                </c:pt>
                <c:pt idx="200">
                  <c:v>0.97139310000000001</c:v>
                </c:pt>
                <c:pt idx="201">
                  <c:v>0.97186830000000002</c:v>
                </c:pt>
                <c:pt idx="202">
                  <c:v>0.97234339999999997</c:v>
                </c:pt>
                <c:pt idx="203">
                  <c:v>0.9719641999999995</c:v>
                </c:pt>
                <c:pt idx="204">
                  <c:v>0.97158489999999997</c:v>
                </c:pt>
                <c:pt idx="205">
                  <c:v>0.97260650000000004</c:v>
                </c:pt>
                <c:pt idx="206">
                  <c:v>0.97362820000000072</c:v>
                </c:pt>
                <c:pt idx="207">
                  <c:v>0.9746498000000009</c:v>
                </c:pt>
                <c:pt idx="208">
                  <c:v>0.97567150000000058</c:v>
                </c:pt>
                <c:pt idx="209">
                  <c:v>0.97669320000000071</c:v>
                </c:pt>
                <c:pt idx="210">
                  <c:v>0.97771479999999999</c:v>
                </c:pt>
                <c:pt idx="211">
                  <c:v>0.97873650000000001</c:v>
                </c:pt>
                <c:pt idx="212">
                  <c:v>0.97916899999999996</c:v>
                </c:pt>
                <c:pt idx="213">
                  <c:v>0.97960140000000073</c:v>
                </c:pt>
                <c:pt idx="214">
                  <c:v>0.98003399999999929</c:v>
                </c:pt>
                <c:pt idx="215">
                  <c:v>0.98046649999999935</c:v>
                </c:pt>
                <c:pt idx="216">
                  <c:v>0.98089899999999997</c:v>
                </c:pt>
                <c:pt idx="217">
                  <c:v>0.98133149999999958</c:v>
                </c:pt>
                <c:pt idx="218">
                  <c:v>0.98176399999999941</c:v>
                </c:pt>
                <c:pt idx="219">
                  <c:v>0.98219649999999958</c:v>
                </c:pt>
                <c:pt idx="220">
                  <c:v>0.98262890000000003</c:v>
                </c:pt>
                <c:pt idx="221">
                  <c:v>0.98436179999999929</c:v>
                </c:pt>
                <c:pt idx="222">
                  <c:v>0.98609469999999999</c:v>
                </c:pt>
                <c:pt idx="223">
                  <c:v>0.98671189999999998</c:v>
                </c:pt>
                <c:pt idx="224">
                  <c:v>0.98732909999999996</c:v>
                </c:pt>
                <c:pt idx="225">
                  <c:v>0.98794629999999961</c:v>
                </c:pt>
                <c:pt idx="226">
                  <c:v>0.98856349999999926</c:v>
                </c:pt>
                <c:pt idx="227">
                  <c:v>0.98918069999999958</c:v>
                </c:pt>
                <c:pt idx="228">
                  <c:v>0.98979799999999996</c:v>
                </c:pt>
                <c:pt idx="229">
                  <c:v>0.99041519999999938</c:v>
                </c:pt>
                <c:pt idx="230">
                  <c:v>0.99103239999999937</c:v>
                </c:pt>
                <c:pt idx="231">
                  <c:v>0.99164970000000041</c:v>
                </c:pt>
                <c:pt idx="232">
                  <c:v>0.99448139999999929</c:v>
                </c:pt>
                <c:pt idx="233">
                  <c:v>0.99731319999999934</c:v>
                </c:pt>
                <c:pt idx="234">
                  <c:v>0.99816429999999956</c:v>
                </c:pt>
                <c:pt idx="235">
                  <c:v>0.9994092999999995</c:v>
                </c:pt>
                <c:pt idx="236">
                  <c:v>1</c:v>
                </c:pt>
                <c:pt idx="237">
                  <c:v>0.99984399999999996</c:v>
                </c:pt>
                <c:pt idx="238">
                  <c:v>0.99968800000000002</c:v>
                </c:pt>
                <c:pt idx="239">
                  <c:v>0.99949609999999955</c:v>
                </c:pt>
                <c:pt idx="240">
                  <c:v>0.99924709999999961</c:v>
                </c:pt>
                <c:pt idx="241">
                  <c:v>0.99869990000000042</c:v>
                </c:pt>
                <c:pt idx="242">
                  <c:v>0.99815269999999956</c:v>
                </c:pt>
                <c:pt idx="243">
                  <c:v>0.99760559999999998</c:v>
                </c:pt>
                <c:pt idx="244">
                  <c:v>0.9956815999999995</c:v>
                </c:pt>
                <c:pt idx="245">
                  <c:v>0.99474439999999997</c:v>
                </c:pt>
                <c:pt idx="246">
                  <c:v>0.9938072999999995</c:v>
                </c:pt>
                <c:pt idx="247">
                  <c:v>0.99243589999999959</c:v>
                </c:pt>
                <c:pt idx="248">
                  <c:v>0.9907726</c:v>
                </c:pt>
                <c:pt idx="249">
                  <c:v>0.98874379999999951</c:v>
                </c:pt>
                <c:pt idx="250">
                  <c:v>0.98651129999999942</c:v>
                </c:pt>
                <c:pt idx="251">
                  <c:v>0.98419829999999997</c:v>
                </c:pt>
                <c:pt idx="252">
                  <c:v>0.98181649999999943</c:v>
                </c:pt>
                <c:pt idx="253">
                  <c:v>0.97895069999999995</c:v>
                </c:pt>
                <c:pt idx="254">
                  <c:v>0.97580830000000041</c:v>
                </c:pt>
                <c:pt idx="255">
                  <c:v>0.97247019999999951</c:v>
                </c:pt>
                <c:pt idx="256">
                  <c:v>0.96854859999999998</c:v>
                </c:pt>
                <c:pt idx="257">
                  <c:v>0.96423800000000004</c:v>
                </c:pt>
                <c:pt idx="258">
                  <c:v>0.95992739999999999</c:v>
                </c:pt>
                <c:pt idx="259">
                  <c:v>0.95344519999999999</c:v>
                </c:pt>
                <c:pt idx="260">
                  <c:v>0.94479130000000044</c:v>
                </c:pt>
                <c:pt idx="261">
                  <c:v>0.93897779999999997</c:v>
                </c:pt>
                <c:pt idx="262">
                  <c:v>0.93546009999999957</c:v>
                </c:pt>
                <c:pt idx="263">
                  <c:v>0.93194250000000001</c:v>
                </c:pt>
                <c:pt idx="264">
                  <c:v>0.92536849999999959</c:v>
                </c:pt>
                <c:pt idx="265">
                  <c:v>0.91831339999999928</c:v>
                </c:pt>
                <c:pt idx="266">
                  <c:v>0.91097479999999997</c:v>
                </c:pt>
                <c:pt idx="267">
                  <c:v>0.90318349999999958</c:v>
                </c:pt>
                <c:pt idx="268">
                  <c:v>0.89495150000000001</c:v>
                </c:pt>
                <c:pt idx="269">
                  <c:v>0.88540859999999955</c:v>
                </c:pt>
                <c:pt idx="270">
                  <c:v>0.87634579999999995</c:v>
                </c:pt>
                <c:pt idx="271">
                  <c:v>0.86729330000000004</c:v>
                </c:pt>
                <c:pt idx="272">
                  <c:v>0.8564811</c:v>
                </c:pt>
                <c:pt idx="273">
                  <c:v>0.84567530000000046</c:v>
                </c:pt>
                <c:pt idx="274">
                  <c:v>0.83487370000000005</c:v>
                </c:pt>
                <c:pt idx="275">
                  <c:v>0.82370530000000042</c:v>
                </c:pt>
                <c:pt idx="276">
                  <c:v>0.81202269999999999</c:v>
                </c:pt>
                <c:pt idx="277">
                  <c:v>0.79960970000000042</c:v>
                </c:pt>
                <c:pt idx="278">
                  <c:v>0.78864930000000044</c:v>
                </c:pt>
                <c:pt idx="279">
                  <c:v>0.77785030000000044</c:v>
                </c:pt>
                <c:pt idx="280">
                  <c:v>0.76130310000000001</c:v>
                </c:pt>
                <c:pt idx="281">
                  <c:v>0.74669980000000102</c:v>
                </c:pt>
                <c:pt idx="282">
                  <c:v>0.73456440000000001</c:v>
                </c:pt>
                <c:pt idx="283">
                  <c:v>0.71984649999999994</c:v>
                </c:pt>
                <c:pt idx="284">
                  <c:v>0.70512870000000005</c:v>
                </c:pt>
                <c:pt idx="285">
                  <c:v>0.69045109999999998</c:v>
                </c:pt>
                <c:pt idx="286">
                  <c:v>0.67613540000000072</c:v>
                </c:pt>
                <c:pt idx="287">
                  <c:v>0.66208400000000045</c:v>
                </c:pt>
                <c:pt idx="288">
                  <c:v>0.64692010000000044</c:v>
                </c:pt>
                <c:pt idx="289">
                  <c:v>0.63091220000000003</c:v>
                </c:pt>
                <c:pt idx="290">
                  <c:v>0.61514850000000043</c:v>
                </c:pt>
                <c:pt idx="291">
                  <c:v>0.59975129999999999</c:v>
                </c:pt>
                <c:pt idx="292">
                  <c:v>0.58454299999999937</c:v>
                </c:pt>
                <c:pt idx="293">
                  <c:v>0.56950339999999955</c:v>
                </c:pt>
                <c:pt idx="294">
                  <c:v>0.55479360000000044</c:v>
                </c:pt>
                <c:pt idx="295">
                  <c:v>0.53908229999999957</c:v>
                </c:pt>
                <c:pt idx="296">
                  <c:v>0.52330920000000003</c:v>
                </c:pt>
                <c:pt idx="297">
                  <c:v>0.50900579999999951</c:v>
                </c:pt>
                <c:pt idx="298">
                  <c:v>0.49458060000000037</c:v>
                </c:pt>
                <c:pt idx="299">
                  <c:v>0.48007420000000023</c:v>
                </c:pt>
                <c:pt idx="300">
                  <c:v>0.46580380000000027</c:v>
                </c:pt>
                <c:pt idx="301">
                  <c:v>0.45153330000000003</c:v>
                </c:pt>
                <c:pt idx="302">
                  <c:v>0.43726300000000001</c:v>
                </c:pt>
                <c:pt idx="303">
                  <c:v>0.4326537000000002</c:v>
                </c:pt>
                <c:pt idx="304">
                  <c:v>0.42896250000000036</c:v>
                </c:pt>
                <c:pt idx="305">
                  <c:v>0.42527140000000002</c:v>
                </c:pt>
                <c:pt idx="306">
                  <c:v>0.39739870000000044</c:v>
                </c:pt>
                <c:pt idx="307">
                  <c:v>0.37273070000000008</c:v>
                </c:pt>
                <c:pt idx="308">
                  <c:v>0.36088150000000035</c:v>
                </c:pt>
                <c:pt idx="309">
                  <c:v>0.34903230000000002</c:v>
                </c:pt>
                <c:pt idx="310">
                  <c:v>0.33718310000000024</c:v>
                </c:pt>
                <c:pt idx="311">
                  <c:v>0.32530930000000036</c:v>
                </c:pt>
                <c:pt idx="312">
                  <c:v>0.31393630000000022</c:v>
                </c:pt>
                <c:pt idx="313">
                  <c:v>0.30318280000000036</c:v>
                </c:pt>
                <c:pt idx="314">
                  <c:v>0.29279300000000003</c:v>
                </c:pt>
                <c:pt idx="315">
                  <c:v>0.28261490000000022</c:v>
                </c:pt>
                <c:pt idx="316">
                  <c:v>0.2728364000000002</c:v>
                </c:pt>
                <c:pt idx="317">
                  <c:v>0.26312280000000027</c:v>
                </c:pt>
                <c:pt idx="318">
                  <c:v>0.25355519999999998</c:v>
                </c:pt>
                <c:pt idx="319">
                  <c:v>0.2444825000000001</c:v>
                </c:pt>
                <c:pt idx="320">
                  <c:v>0.23490290000000011</c:v>
                </c:pt>
                <c:pt idx="321">
                  <c:v>0.22498530000000011</c:v>
                </c:pt>
                <c:pt idx="322">
                  <c:v>0.21810920000000011</c:v>
                </c:pt>
                <c:pt idx="323">
                  <c:v>0.21191790000000019</c:v>
                </c:pt>
                <c:pt idx="324">
                  <c:v>0.20426469999999999</c:v>
                </c:pt>
                <c:pt idx="325">
                  <c:v>0.19695579999999999</c:v>
                </c:pt>
                <c:pt idx="326">
                  <c:v>0.18982630000000011</c:v>
                </c:pt>
                <c:pt idx="327">
                  <c:v>0.18297690000000011</c:v>
                </c:pt>
                <c:pt idx="328">
                  <c:v>0.17659640000000013</c:v>
                </c:pt>
                <c:pt idx="329">
                  <c:v>0.17043610000000012</c:v>
                </c:pt>
                <c:pt idx="330">
                  <c:v>0.16444820000000018</c:v>
                </c:pt>
                <c:pt idx="331">
                  <c:v>0.15867510000000001</c:v>
                </c:pt>
                <c:pt idx="332">
                  <c:v>0.15311680000000011</c:v>
                </c:pt>
                <c:pt idx="333">
                  <c:v>0.14755860000000001</c:v>
                </c:pt>
                <c:pt idx="334">
                  <c:v>0.14123320000000011</c:v>
                </c:pt>
                <c:pt idx="335">
                  <c:v>0.1371117</c:v>
                </c:pt>
                <c:pt idx="336">
                  <c:v>0.13299010000000011</c:v>
                </c:pt>
                <c:pt idx="337">
                  <c:v>0.12859370000000001</c:v>
                </c:pt>
                <c:pt idx="338">
                  <c:v>0.12355600000000005</c:v>
                </c:pt>
                <c:pt idx="339">
                  <c:v>0.1188864</c:v>
                </c:pt>
                <c:pt idx="340">
                  <c:v>0.1145998</c:v>
                </c:pt>
                <c:pt idx="341">
                  <c:v>0.1110358</c:v>
                </c:pt>
                <c:pt idx="342">
                  <c:v>0.1073936000000001</c:v>
                </c:pt>
                <c:pt idx="343">
                  <c:v>0.10363430000000005</c:v>
                </c:pt>
                <c:pt idx="344">
                  <c:v>0.10004220000000005</c:v>
                </c:pt>
                <c:pt idx="345">
                  <c:v>9.65560000000001E-2</c:v>
                </c:pt>
                <c:pt idx="346">
                  <c:v>9.3235100000000071E-2</c:v>
                </c:pt>
                <c:pt idx="347">
                  <c:v>9.0152000000000024E-2</c:v>
                </c:pt>
                <c:pt idx="348">
                  <c:v>8.7178400000000003E-2</c:v>
                </c:pt>
                <c:pt idx="349">
                  <c:v>8.4272800000000023E-2</c:v>
                </c:pt>
                <c:pt idx="350">
                  <c:v>8.1483899999999998E-2</c:v>
                </c:pt>
                <c:pt idx="351">
                  <c:v>7.8811700000000012E-2</c:v>
                </c:pt>
                <c:pt idx="352">
                  <c:v>7.6335100000000003E-2</c:v>
                </c:pt>
                <c:pt idx="353">
                  <c:v>7.3872700000000013E-2</c:v>
                </c:pt>
                <c:pt idx="354">
                  <c:v>7.139100000000001E-2</c:v>
                </c:pt>
                <c:pt idx="355">
                  <c:v>6.9108000000000003E-2</c:v>
                </c:pt>
                <c:pt idx="356">
                  <c:v>6.6930400000000001E-2</c:v>
                </c:pt>
                <c:pt idx="357">
                  <c:v>6.4934199999999997E-2</c:v>
                </c:pt>
                <c:pt idx="358">
                  <c:v>6.2938100000000011E-2</c:v>
                </c:pt>
                <c:pt idx="359">
                  <c:v>6.0946000000000014E-2</c:v>
                </c:pt>
                <c:pt idx="360">
                  <c:v>5.9077100000000014E-2</c:v>
                </c:pt>
                <c:pt idx="361">
                  <c:v>5.7363500000000046E-2</c:v>
                </c:pt>
                <c:pt idx="362">
                  <c:v>5.5649899999999967E-2</c:v>
                </c:pt>
                <c:pt idx="363">
                  <c:v>5.3535699999999999E-2</c:v>
                </c:pt>
                <c:pt idx="364">
                  <c:v>5.1887599999999999E-2</c:v>
                </c:pt>
                <c:pt idx="365">
                  <c:v>5.0239499999999999E-2</c:v>
                </c:pt>
                <c:pt idx="366">
                  <c:v>4.8657499999999999E-2</c:v>
                </c:pt>
                <c:pt idx="367">
                  <c:v>4.7138300000000001E-2</c:v>
                </c:pt>
                <c:pt idx="368">
                  <c:v>4.6153799999999995E-2</c:v>
                </c:pt>
                <c:pt idx="369">
                  <c:v>4.4651700000000002E-2</c:v>
                </c:pt>
                <c:pt idx="370">
                  <c:v>4.3108799999999996E-2</c:v>
                </c:pt>
                <c:pt idx="371">
                  <c:v>4.18479E-2</c:v>
                </c:pt>
                <c:pt idx="372">
                  <c:v>4.0674299999999997E-2</c:v>
                </c:pt>
                <c:pt idx="373">
                  <c:v>3.9426200000000002E-2</c:v>
                </c:pt>
                <c:pt idx="374">
                  <c:v>3.826170000000001E-2</c:v>
                </c:pt>
                <c:pt idx="375">
                  <c:v>3.7180900000000031E-2</c:v>
                </c:pt>
                <c:pt idx="376">
                  <c:v>3.6103900000000029E-2</c:v>
                </c:pt>
                <c:pt idx="377">
                  <c:v>3.5052699999999999E-2</c:v>
                </c:pt>
                <c:pt idx="378">
                  <c:v>3.4060800000000002E-2</c:v>
                </c:pt>
                <c:pt idx="379">
                  <c:v>3.3107999999999999E-2</c:v>
                </c:pt>
                <c:pt idx="380">
                  <c:v>3.2178000000000005E-2</c:v>
                </c:pt>
                <c:pt idx="381">
                  <c:v>3.1300200000000014E-2</c:v>
                </c:pt>
                <c:pt idx="382">
                  <c:v>3.0422500000000002E-2</c:v>
                </c:pt>
                <c:pt idx="383">
                  <c:v>2.95448E-2</c:v>
                </c:pt>
                <c:pt idx="384">
                  <c:v>2.8886999999999999E-2</c:v>
                </c:pt>
                <c:pt idx="385">
                  <c:v>2.8004299999999999E-2</c:v>
                </c:pt>
                <c:pt idx="386">
                  <c:v>2.71215E-2</c:v>
                </c:pt>
                <c:pt idx="387">
                  <c:v>2.6424599999999993E-2</c:v>
                </c:pt>
                <c:pt idx="388">
                  <c:v>2.5780299999999999E-2</c:v>
                </c:pt>
                <c:pt idx="389">
                  <c:v>2.5105300000000018E-2</c:v>
                </c:pt>
                <c:pt idx="390">
                  <c:v>2.4430300000000016E-2</c:v>
                </c:pt>
                <c:pt idx="391">
                  <c:v>2.3755399999999999E-2</c:v>
                </c:pt>
                <c:pt idx="392">
                  <c:v>2.3114599999999971E-2</c:v>
                </c:pt>
                <c:pt idx="393">
                  <c:v>2.2492100000000011E-2</c:v>
                </c:pt>
                <c:pt idx="394">
                  <c:v>2.1903300000000025E-2</c:v>
                </c:pt>
                <c:pt idx="395">
                  <c:v>2.1366099999999982E-2</c:v>
                </c:pt>
                <c:pt idx="396">
                  <c:v>2.0850899999999999E-2</c:v>
                </c:pt>
                <c:pt idx="397">
                  <c:v>2.0419099999999999E-2</c:v>
                </c:pt>
                <c:pt idx="398">
                  <c:v>1.9987300000000013E-2</c:v>
                </c:pt>
                <c:pt idx="399">
                  <c:v>1.9445100000000014E-2</c:v>
                </c:pt>
                <c:pt idx="400">
                  <c:v>1.8817400000000001E-2</c:v>
                </c:pt>
                <c:pt idx="401">
                  <c:v>1.8362500000000014E-2</c:v>
                </c:pt>
                <c:pt idx="402">
                  <c:v>1.7963500000000014E-2</c:v>
                </c:pt>
                <c:pt idx="403">
                  <c:v>1.7564500000000014E-2</c:v>
                </c:pt>
                <c:pt idx="404">
                  <c:v>1.7029200000000001E-2</c:v>
                </c:pt>
                <c:pt idx="405">
                  <c:v>1.6643999999999999E-2</c:v>
                </c:pt>
                <c:pt idx="406">
                  <c:v>1.62588E-2</c:v>
                </c:pt>
                <c:pt idx="407">
                  <c:v>1.5873600000000002E-2</c:v>
                </c:pt>
                <c:pt idx="408">
                  <c:v>1.550180000000001E-2</c:v>
                </c:pt>
                <c:pt idx="409">
                  <c:v>1.51734E-2</c:v>
                </c:pt>
                <c:pt idx="410">
                  <c:v>1.4845100000000003E-2</c:v>
                </c:pt>
                <c:pt idx="411">
                  <c:v>1.4481000000000001E-2</c:v>
                </c:pt>
                <c:pt idx="412">
                  <c:v>1.4081099999999999E-2</c:v>
                </c:pt>
                <c:pt idx="413">
                  <c:v>1.3766700000000008E-2</c:v>
                </c:pt>
                <c:pt idx="414">
                  <c:v>1.3461600000000008E-2</c:v>
                </c:pt>
                <c:pt idx="415">
                  <c:v>1.3156599999999999E-2</c:v>
                </c:pt>
                <c:pt idx="416">
                  <c:v>1.2860300000000003E-2</c:v>
                </c:pt>
                <c:pt idx="417">
                  <c:v>1.25699E-2</c:v>
                </c:pt>
                <c:pt idx="418">
                  <c:v>1.2285600000000001E-2</c:v>
                </c:pt>
                <c:pt idx="419">
                  <c:v>1.2016899999999999E-2</c:v>
                </c:pt>
                <c:pt idx="420">
                  <c:v>1.1771500000000011E-2</c:v>
                </c:pt>
                <c:pt idx="421">
                  <c:v>1.1514399999999999E-2</c:v>
                </c:pt>
                <c:pt idx="422">
                  <c:v>1.1258600000000001E-2</c:v>
                </c:pt>
                <c:pt idx="423">
                  <c:v>1.1021100000000011E-2</c:v>
                </c:pt>
                <c:pt idx="424">
                  <c:v>1.0782800000000009E-2</c:v>
                </c:pt>
                <c:pt idx="425">
                  <c:v>1.05436E-2</c:v>
                </c:pt>
                <c:pt idx="426">
                  <c:v>1.0316899999999999E-2</c:v>
                </c:pt>
                <c:pt idx="427">
                  <c:v>1.00947E-2</c:v>
                </c:pt>
                <c:pt idx="428">
                  <c:v>9.8801000000000114E-3</c:v>
                </c:pt>
                <c:pt idx="429">
                  <c:v>9.6724000000000115E-3</c:v>
                </c:pt>
                <c:pt idx="430">
                  <c:v>9.4689000000000006E-3</c:v>
                </c:pt>
                <c:pt idx="431">
                  <c:v>9.2729000000000075E-3</c:v>
                </c:pt>
                <c:pt idx="432">
                  <c:v>9.0770000000000069E-3</c:v>
                </c:pt>
                <c:pt idx="433">
                  <c:v>8.8812000000000006E-3</c:v>
                </c:pt>
                <c:pt idx="434">
                  <c:v>8.7041000000000011E-3</c:v>
                </c:pt>
                <c:pt idx="435">
                  <c:v>8.5317000000000014E-3</c:v>
                </c:pt>
                <c:pt idx="436">
                  <c:v>8.359300000000007E-3</c:v>
                </c:pt>
                <c:pt idx="437">
                  <c:v>8.1897000000000046E-3</c:v>
                </c:pt>
                <c:pt idx="438">
                  <c:v>8.0229000000000047E-3</c:v>
                </c:pt>
                <c:pt idx="439">
                  <c:v>7.8736000000000066E-3</c:v>
                </c:pt>
              </c:numCache>
            </c:numRef>
          </c:yVal>
          <c:smooth val="0"/>
          <c:extLst>
            <c:ext xmlns:c16="http://schemas.microsoft.com/office/drawing/2014/chart" uri="{C3380CC4-5D6E-409C-BE32-E72D297353CC}">
              <c16:uniqueId val="{00000000-A83A-4ACF-97BF-1450FA51828A}"/>
            </c:ext>
          </c:extLst>
        </c:ser>
        <c:ser>
          <c:idx val="6"/>
          <c:order val="1"/>
          <c:tx>
            <c:v>M1</c:v>
          </c:tx>
          <c:spPr>
            <a:ln w="25400">
              <a:solidFill>
                <a:srgbClr val="5EF852"/>
              </a:solidFill>
            </a:ln>
          </c:spPr>
          <c:marker>
            <c:symbol val="none"/>
          </c:marker>
          <c:xVal>
            <c:numRef>
              <c:f>'M1'!$A$2:$A$350</c:f>
              <c:numCache>
                <c:formatCode>General</c:formatCode>
                <c:ptCount val="349"/>
                <c:pt idx="0">
                  <c:v>393</c:v>
                </c:pt>
                <c:pt idx="1">
                  <c:v>393.1</c:v>
                </c:pt>
                <c:pt idx="2">
                  <c:v>393.2</c:v>
                </c:pt>
                <c:pt idx="3">
                  <c:v>393.3</c:v>
                </c:pt>
                <c:pt idx="4">
                  <c:v>393.4</c:v>
                </c:pt>
                <c:pt idx="5">
                  <c:v>393.5</c:v>
                </c:pt>
                <c:pt idx="6">
                  <c:v>393.6</c:v>
                </c:pt>
                <c:pt idx="7">
                  <c:v>393.7</c:v>
                </c:pt>
                <c:pt idx="8">
                  <c:v>393.8</c:v>
                </c:pt>
                <c:pt idx="9">
                  <c:v>393.9</c:v>
                </c:pt>
                <c:pt idx="10">
                  <c:v>394</c:v>
                </c:pt>
                <c:pt idx="11">
                  <c:v>394.1</c:v>
                </c:pt>
                <c:pt idx="12">
                  <c:v>394.2</c:v>
                </c:pt>
                <c:pt idx="13">
                  <c:v>394.3</c:v>
                </c:pt>
                <c:pt idx="14">
                  <c:v>394.4</c:v>
                </c:pt>
                <c:pt idx="15">
                  <c:v>394.5</c:v>
                </c:pt>
                <c:pt idx="16">
                  <c:v>394.6</c:v>
                </c:pt>
                <c:pt idx="17">
                  <c:v>394.7</c:v>
                </c:pt>
                <c:pt idx="18">
                  <c:v>394.8</c:v>
                </c:pt>
                <c:pt idx="19">
                  <c:v>394.9</c:v>
                </c:pt>
                <c:pt idx="20">
                  <c:v>395</c:v>
                </c:pt>
                <c:pt idx="21">
                  <c:v>395.1</c:v>
                </c:pt>
                <c:pt idx="22">
                  <c:v>395.2</c:v>
                </c:pt>
                <c:pt idx="23">
                  <c:v>395.3</c:v>
                </c:pt>
                <c:pt idx="24">
                  <c:v>395.4</c:v>
                </c:pt>
                <c:pt idx="25">
                  <c:v>395.5</c:v>
                </c:pt>
                <c:pt idx="26">
                  <c:v>395.6</c:v>
                </c:pt>
                <c:pt idx="27">
                  <c:v>395.7</c:v>
                </c:pt>
                <c:pt idx="28">
                  <c:v>395.8</c:v>
                </c:pt>
                <c:pt idx="29">
                  <c:v>395.9</c:v>
                </c:pt>
                <c:pt idx="30">
                  <c:v>396</c:v>
                </c:pt>
                <c:pt idx="31">
                  <c:v>396.1</c:v>
                </c:pt>
                <c:pt idx="32">
                  <c:v>396.2</c:v>
                </c:pt>
                <c:pt idx="33">
                  <c:v>396.3</c:v>
                </c:pt>
                <c:pt idx="34">
                  <c:v>396.4</c:v>
                </c:pt>
                <c:pt idx="35">
                  <c:v>396.5</c:v>
                </c:pt>
                <c:pt idx="36">
                  <c:v>396.6</c:v>
                </c:pt>
                <c:pt idx="37">
                  <c:v>396.7</c:v>
                </c:pt>
                <c:pt idx="38">
                  <c:v>396.8</c:v>
                </c:pt>
                <c:pt idx="39">
                  <c:v>396.9</c:v>
                </c:pt>
                <c:pt idx="40">
                  <c:v>397</c:v>
                </c:pt>
                <c:pt idx="41">
                  <c:v>397.1</c:v>
                </c:pt>
                <c:pt idx="42">
                  <c:v>397.2</c:v>
                </c:pt>
                <c:pt idx="43">
                  <c:v>397.3</c:v>
                </c:pt>
                <c:pt idx="44">
                  <c:v>397.4</c:v>
                </c:pt>
                <c:pt idx="45">
                  <c:v>397.5</c:v>
                </c:pt>
                <c:pt idx="46">
                  <c:v>397.6</c:v>
                </c:pt>
                <c:pt idx="47">
                  <c:v>397.7</c:v>
                </c:pt>
                <c:pt idx="48">
                  <c:v>397.8</c:v>
                </c:pt>
                <c:pt idx="49">
                  <c:v>397.9</c:v>
                </c:pt>
                <c:pt idx="50">
                  <c:v>398</c:v>
                </c:pt>
                <c:pt idx="51">
                  <c:v>398.1</c:v>
                </c:pt>
                <c:pt idx="52">
                  <c:v>398.2</c:v>
                </c:pt>
                <c:pt idx="53">
                  <c:v>398.3</c:v>
                </c:pt>
                <c:pt idx="54">
                  <c:v>398.4</c:v>
                </c:pt>
                <c:pt idx="55">
                  <c:v>398.5</c:v>
                </c:pt>
                <c:pt idx="56">
                  <c:v>398.6</c:v>
                </c:pt>
                <c:pt idx="57">
                  <c:v>398.7</c:v>
                </c:pt>
                <c:pt idx="58">
                  <c:v>398.8</c:v>
                </c:pt>
                <c:pt idx="59">
                  <c:v>398.9</c:v>
                </c:pt>
                <c:pt idx="60">
                  <c:v>399</c:v>
                </c:pt>
                <c:pt idx="61">
                  <c:v>399.1</c:v>
                </c:pt>
                <c:pt idx="62">
                  <c:v>399.2</c:v>
                </c:pt>
                <c:pt idx="63">
                  <c:v>399.3</c:v>
                </c:pt>
                <c:pt idx="64">
                  <c:v>399.4</c:v>
                </c:pt>
                <c:pt idx="65">
                  <c:v>399.5</c:v>
                </c:pt>
                <c:pt idx="66">
                  <c:v>399.6</c:v>
                </c:pt>
                <c:pt idx="67">
                  <c:v>399.7</c:v>
                </c:pt>
                <c:pt idx="68">
                  <c:v>399.8</c:v>
                </c:pt>
                <c:pt idx="69">
                  <c:v>399.9</c:v>
                </c:pt>
                <c:pt idx="70">
                  <c:v>400</c:v>
                </c:pt>
                <c:pt idx="71">
                  <c:v>400.1</c:v>
                </c:pt>
                <c:pt idx="72">
                  <c:v>400.2</c:v>
                </c:pt>
                <c:pt idx="73">
                  <c:v>400.3</c:v>
                </c:pt>
                <c:pt idx="74">
                  <c:v>400.4</c:v>
                </c:pt>
                <c:pt idx="75">
                  <c:v>400.5</c:v>
                </c:pt>
                <c:pt idx="76">
                  <c:v>400.6</c:v>
                </c:pt>
                <c:pt idx="77">
                  <c:v>400.7</c:v>
                </c:pt>
                <c:pt idx="78">
                  <c:v>400.8</c:v>
                </c:pt>
                <c:pt idx="79">
                  <c:v>400.9</c:v>
                </c:pt>
                <c:pt idx="80">
                  <c:v>401</c:v>
                </c:pt>
                <c:pt idx="81">
                  <c:v>401.1</c:v>
                </c:pt>
                <c:pt idx="82">
                  <c:v>401.2</c:v>
                </c:pt>
                <c:pt idx="83">
                  <c:v>401.3</c:v>
                </c:pt>
                <c:pt idx="84">
                  <c:v>401.4</c:v>
                </c:pt>
                <c:pt idx="85">
                  <c:v>401.5</c:v>
                </c:pt>
                <c:pt idx="86">
                  <c:v>401.6</c:v>
                </c:pt>
                <c:pt idx="87">
                  <c:v>401.7</c:v>
                </c:pt>
                <c:pt idx="88">
                  <c:v>401.8</c:v>
                </c:pt>
                <c:pt idx="89">
                  <c:v>401.9</c:v>
                </c:pt>
                <c:pt idx="90">
                  <c:v>402</c:v>
                </c:pt>
                <c:pt idx="91">
                  <c:v>402.1</c:v>
                </c:pt>
                <c:pt idx="92">
                  <c:v>402.2</c:v>
                </c:pt>
                <c:pt idx="93">
                  <c:v>402.3</c:v>
                </c:pt>
                <c:pt idx="94">
                  <c:v>402.4</c:v>
                </c:pt>
                <c:pt idx="95">
                  <c:v>402.5</c:v>
                </c:pt>
                <c:pt idx="96">
                  <c:v>402.6</c:v>
                </c:pt>
                <c:pt idx="97">
                  <c:v>402.7</c:v>
                </c:pt>
                <c:pt idx="98">
                  <c:v>402.8</c:v>
                </c:pt>
                <c:pt idx="99">
                  <c:v>402.9</c:v>
                </c:pt>
                <c:pt idx="100">
                  <c:v>403</c:v>
                </c:pt>
                <c:pt idx="101">
                  <c:v>403.1</c:v>
                </c:pt>
                <c:pt idx="102">
                  <c:v>403.2</c:v>
                </c:pt>
                <c:pt idx="103">
                  <c:v>403.3</c:v>
                </c:pt>
                <c:pt idx="104">
                  <c:v>403.4</c:v>
                </c:pt>
                <c:pt idx="105">
                  <c:v>403.5</c:v>
                </c:pt>
                <c:pt idx="106">
                  <c:v>403.6</c:v>
                </c:pt>
                <c:pt idx="107">
                  <c:v>403.7</c:v>
                </c:pt>
                <c:pt idx="108">
                  <c:v>403.8</c:v>
                </c:pt>
                <c:pt idx="109">
                  <c:v>403.9</c:v>
                </c:pt>
                <c:pt idx="110">
                  <c:v>404</c:v>
                </c:pt>
                <c:pt idx="111">
                  <c:v>404.1</c:v>
                </c:pt>
                <c:pt idx="112">
                  <c:v>404.2</c:v>
                </c:pt>
                <c:pt idx="113">
                  <c:v>404.3</c:v>
                </c:pt>
                <c:pt idx="114">
                  <c:v>404.4</c:v>
                </c:pt>
                <c:pt idx="115">
                  <c:v>404.5</c:v>
                </c:pt>
                <c:pt idx="116">
                  <c:v>404.6</c:v>
                </c:pt>
                <c:pt idx="117">
                  <c:v>404.7</c:v>
                </c:pt>
                <c:pt idx="118">
                  <c:v>404.8</c:v>
                </c:pt>
                <c:pt idx="119">
                  <c:v>404.9</c:v>
                </c:pt>
                <c:pt idx="120">
                  <c:v>405</c:v>
                </c:pt>
                <c:pt idx="121">
                  <c:v>405.1</c:v>
                </c:pt>
                <c:pt idx="122">
                  <c:v>405.2</c:v>
                </c:pt>
                <c:pt idx="123">
                  <c:v>405.3</c:v>
                </c:pt>
                <c:pt idx="124">
                  <c:v>405.4</c:v>
                </c:pt>
                <c:pt idx="125">
                  <c:v>405.5</c:v>
                </c:pt>
                <c:pt idx="126">
                  <c:v>405.6</c:v>
                </c:pt>
                <c:pt idx="127">
                  <c:v>405.7</c:v>
                </c:pt>
                <c:pt idx="128">
                  <c:v>405.8</c:v>
                </c:pt>
                <c:pt idx="129">
                  <c:v>405.9</c:v>
                </c:pt>
                <c:pt idx="130">
                  <c:v>406</c:v>
                </c:pt>
                <c:pt idx="131">
                  <c:v>406.1</c:v>
                </c:pt>
                <c:pt idx="132">
                  <c:v>406.2</c:v>
                </c:pt>
                <c:pt idx="133">
                  <c:v>406.3</c:v>
                </c:pt>
                <c:pt idx="134">
                  <c:v>406.4</c:v>
                </c:pt>
                <c:pt idx="135">
                  <c:v>406.5</c:v>
                </c:pt>
                <c:pt idx="136">
                  <c:v>406.6</c:v>
                </c:pt>
                <c:pt idx="137">
                  <c:v>406.7</c:v>
                </c:pt>
                <c:pt idx="138">
                  <c:v>406.8</c:v>
                </c:pt>
                <c:pt idx="139">
                  <c:v>406.9</c:v>
                </c:pt>
                <c:pt idx="140">
                  <c:v>407</c:v>
                </c:pt>
                <c:pt idx="141">
                  <c:v>407.1</c:v>
                </c:pt>
                <c:pt idx="142">
                  <c:v>407.2</c:v>
                </c:pt>
                <c:pt idx="143">
                  <c:v>407.3</c:v>
                </c:pt>
                <c:pt idx="144">
                  <c:v>407.4</c:v>
                </c:pt>
                <c:pt idx="145">
                  <c:v>407.5</c:v>
                </c:pt>
                <c:pt idx="146">
                  <c:v>407.6</c:v>
                </c:pt>
                <c:pt idx="147">
                  <c:v>407.7</c:v>
                </c:pt>
                <c:pt idx="148">
                  <c:v>407.8</c:v>
                </c:pt>
                <c:pt idx="149">
                  <c:v>407.9</c:v>
                </c:pt>
                <c:pt idx="150">
                  <c:v>408</c:v>
                </c:pt>
                <c:pt idx="151">
                  <c:v>408.1</c:v>
                </c:pt>
                <c:pt idx="152">
                  <c:v>408.2</c:v>
                </c:pt>
                <c:pt idx="153">
                  <c:v>408.3</c:v>
                </c:pt>
                <c:pt idx="154">
                  <c:v>408.4</c:v>
                </c:pt>
                <c:pt idx="155">
                  <c:v>408.5</c:v>
                </c:pt>
                <c:pt idx="156">
                  <c:v>408.6</c:v>
                </c:pt>
                <c:pt idx="157">
                  <c:v>408.7</c:v>
                </c:pt>
                <c:pt idx="158">
                  <c:v>408.8</c:v>
                </c:pt>
                <c:pt idx="159">
                  <c:v>408.9</c:v>
                </c:pt>
                <c:pt idx="160">
                  <c:v>409</c:v>
                </c:pt>
                <c:pt idx="161">
                  <c:v>409.1</c:v>
                </c:pt>
                <c:pt idx="162">
                  <c:v>409.2</c:v>
                </c:pt>
                <c:pt idx="163">
                  <c:v>409.3</c:v>
                </c:pt>
                <c:pt idx="164">
                  <c:v>409.4</c:v>
                </c:pt>
                <c:pt idx="165">
                  <c:v>409.5</c:v>
                </c:pt>
                <c:pt idx="166">
                  <c:v>409.6</c:v>
                </c:pt>
                <c:pt idx="167">
                  <c:v>409.7</c:v>
                </c:pt>
                <c:pt idx="168">
                  <c:v>409.8</c:v>
                </c:pt>
                <c:pt idx="169">
                  <c:v>409.9</c:v>
                </c:pt>
                <c:pt idx="170">
                  <c:v>410</c:v>
                </c:pt>
                <c:pt idx="171">
                  <c:v>410.1</c:v>
                </c:pt>
                <c:pt idx="172">
                  <c:v>410.2</c:v>
                </c:pt>
                <c:pt idx="173">
                  <c:v>410.3</c:v>
                </c:pt>
                <c:pt idx="174">
                  <c:v>410.4</c:v>
                </c:pt>
                <c:pt idx="175">
                  <c:v>410.5</c:v>
                </c:pt>
                <c:pt idx="176">
                  <c:v>410.6</c:v>
                </c:pt>
                <c:pt idx="177">
                  <c:v>410.7</c:v>
                </c:pt>
                <c:pt idx="178">
                  <c:v>410.8</c:v>
                </c:pt>
                <c:pt idx="179">
                  <c:v>410.9</c:v>
                </c:pt>
                <c:pt idx="180">
                  <c:v>411</c:v>
                </c:pt>
                <c:pt idx="181">
                  <c:v>411.1</c:v>
                </c:pt>
                <c:pt idx="182">
                  <c:v>411.2</c:v>
                </c:pt>
                <c:pt idx="183">
                  <c:v>411.3</c:v>
                </c:pt>
                <c:pt idx="184">
                  <c:v>411.4</c:v>
                </c:pt>
                <c:pt idx="185">
                  <c:v>411.5</c:v>
                </c:pt>
                <c:pt idx="186">
                  <c:v>411.6</c:v>
                </c:pt>
                <c:pt idx="187">
                  <c:v>411.7</c:v>
                </c:pt>
                <c:pt idx="188">
                  <c:v>411.8</c:v>
                </c:pt>
                <c:pt idx="189">
                  <c:v>411.9</c:v>
                </c:pt>
                <c:pt idx="190">
                  <c:v>412</c:v>
                </c:pt>
                <c:pt idx="191">
                  <c:v>412.1</c:v>
                </c:pt>
                <c:pt idx="192">
                  <c:v>412.2</c:v>
                </c:pt>
                <c:pt idx="193">
                  <c:v>412.3</c:v>
                </c:pt>
                <c:pt idx="194">
                  <c:v>412.4</c:v>
                </c:pt>
                <c:pt idx="195">
                  <c:v>412.5</c:v>
                </c:pt>
                <c:pt idx="196">
                  <c:v>412.6</c:v>
                </c:pt>
                <c:pt idx="197">
                  <c:v>412.7</c:v>
                </c:pt>
                <c:pt idx="198">
                  <c:v>412.8</c:v>
                </c:pt>
                <c:pt idx="199">
                  <c:v>412.9</c:v>
                </c:pt>
                <c:pt idx="200">
                  <c:v>413</c:v>
                </c:pt>
                <c:pt idx="201">
                  <c:v>413.1</c:v>
                </c:pt>
                <c:pt idx="202">
                  <c:v>413.2</c:v>
                </c:pt>
                <c:pt idx="203">
                  <c:v>413.3</c:v>
                </c:pt>
                <c:pt idx="204">
                  <c:v>413.4</c:v>
                </c:pt>
                <c:pt idx="205">
                  <c:v>413.5</c:v>
                </c:pt>
                <c:pt idx="206">
                  <c:v>413.6</c:v>
                </c:pt>
                <c:pt idx="207">
                  <c:v>413.7</c:v>
                </c:pt>
                <c:pt idx="208">
                  <c:v>413.8</c:v>
                </c:pt>
                <c:pt idx="209">
                  <c:v>413.9</c:v>
                </c:pt>
                <c:pt idx="210">
                  <c:v>414</c:v>
                </c:pt>
                <c:pt idx="211">
                  <c:v>414.1</c:v>
                </c:pt>
                <c:pt idx="212">
                  <c:v>414.2</c:v>
                </c:pt>
                <c:pt idx="213">
                  <c:v>414.3</c:v>
                </c:pt>
                <c:pt idx="214">
                  <c:v>414.4</c:v>
                </c:pt>
                <c:pt idx="215">
                  <c:v>414.5</c:v>
                </c:pt>
                <c:pt idx="216">
                  <c:v>414.6</c:v>
                </c:pt>
                <c:pt idx="217">
                  <c:v>414.7</c:v>
                </c:pt>
                <c:pt idx="218">
                  <c:v>414.8</c:v>
                </c:pt>
                <c:pt idx="219">
                  <c:v>414.9</c:v>
                </c:pt>
                <c:pt idx="220">
                  <c:v>415</c:v>
                </c:pt>
                <c:pt idx="221">
                  <c:v>415.1</c:v>
                </c:pt>
                <c:pt idx="222">
                  <c:v>415.2</c:v>
                </c:pt>
                <c:pt idx="223">
                  <c:v>415.3</c:v>
                </c:pt>
                <c:pt idx="224">
                  <c:v>415.4</c:v>
                </c:pt>
                <c:pt idx="225">
                  <c:v>415.5</c:v>
                </c:pt>
                <c:pt idx="226">
                  <c:v>415.6</c:v>
                </c:pt>
                <c:pt idx="227">
                  <c:v>415.7</c:v>
                </c:pt>
                <c:pt idx="228">
                  <c:v>415.8</c:v>
                </c:pt>
                <c:pt idx="229">
                  <c:v>415.9</c:v>
                </c:pt>
                <c:pt idx="230">
                  <c:v>416</c:v>
                </c:pt>
                <c:pt idx="231">
                  <c:v>416.1</c:v>
                </c:pt>
                <c:pt idx="232">
                  <c:v>416.2</c:v>
                </c:pt>
                <c:pt idx="233">
                  <c:v>416.3</c:v>
                </c:pt>
                <c:pt idx="234">
                  <c:v>416.4</c:v>
                </c:pt>
                <c:pt idx="235">
                  <c:v>416.5</c:v>
                </c:pt>
                <c:pt idx="236">
                  <c:v>416.6</c:v>
                </c:pt>
                <c:pt idx="237">
                  <c:v>416.7</c:v>
                </c:pt>
                <c:pt idx="238">
                  <c:v>416.8</c:v>
                </c:pt>
                <c:pt idx="239">
                  <c:v>416.9</c:v>
                </c:pt>
                <c:pt idx="240">
                  <c:v>417</c:v>
                </c:pt>
                <c:pt idx="241">
                  <c:v>417.1</c:v>
                </c:pt>
                <c:pt idx="242">
                  <c:v>417.2</c:v>
                </c:pt>
                <c:pt idx="243">
                  <c:v>417.3</c:v>
                </c:pt>
                <c:pt idx="244">
                  <c:v>417.4</c:v>
                </c:pt>
                <c:pt idx="245">
                  <c:v>417.5</c:v>
                </c:pt>
                <c:pt idx="246">
                  <c:v>417.6</c:v>
                </c:pt>
                <c:pt idx="247">
                  <c:v>417.7</c:v>
                </c:pt>
                <c:pt idx="248">
                  <c:v>417.8</c:v>
                </c:pt>
                <c:pt idx="249">
                  <c:v>417.9</c:v>
                </c:pt>
                <c:pt idx="250">
                  <c:v>418</c:v>
                </c:pt>
                <c:pt idx="251">
                  <c:v>418.1</c:v>
                </c:pt>
                <c:pt idx="252">
                  <c:v>418.2</c:v>
                </c:pt>
                <c:pt idx="253">
                  <c:v>418.3</c:v>
                </c:pt>
                <c:pt idx="254">
                  <c:v>418.4</c:v>
                </c:pt>
                <c:pt idx="255">
                  <c:v>418.5</c:v>
                </c:pt>
                <c:pt idx="256">
                  <c:v>418.6</c:v>
                </c:pt>
                <c:pt idx="257">
                  <c:v>418.7</c:v>
                </c:pt>
                <c:pt idx="258">
                  <c:v>418.8</c:v>
                </c:pt>
                <c:pt idx="259">
                  <c:v>418.9</c:v>
                </c:pt>
                <c:pt idx="260">
                  <c:v>419</c:v>
                </c:pt>
                <c:pt idx="261">
                  <c:v>419.1</c:v>
                </c:pt>
                <c:pt idx="262">
                  <c:v>419.2</c:v>
                </c:pt>
                <c:pt idx="263">
                  <c:v>419.3</c:v>
                </c:pt>
                <c:pt idx="264">
                  <c:v>419.4</c:v>
                </c:pt>
                <c:pt idx="265">
                  <c:v>419.5</c:v>
                </c:pt>
                <c:pt idx="266">
                  <c:v>419.6</c:v>
                </c:pt>
                <c:pt idx="267">
                  <c:v>419.7</c:v>
                </c:pt>
                <c:pt idx="268">
                  <c:v>419.8</c:v>
                </c:pt>
                <c:pt idx="269">
                  <c:v>419.9</c:v>
                </c:pt>
                <c:pt idx="270">
                  <c:v>420</c:v>
                </c:pt>
                <c:pt idx="271">
                  <c:v>420.1</c:v>
                </c:pt>
                <c:pt idx="272">
                  <c:v>420.2</c:v>
                </c:pt>
                <c:pt idx="273">
                  <c:v>420.3</c:v>
                </c:pt>
                <c:pt idx="274">
                  <c:v>420.4</c:v>
                </c:pt>
                <c:pt idx="275">
                  <c:v>420.5</c:v>
                </c:pt>
                <c:pt idx="276">
                  <c:v>420.6</c:v>
                </c:pt>
                <c:pt idx="277">
                  <c:v>420.7</c:v>
                </c:pt>
                <c:pt idx="278">
                  <c:v>420.8</c:v>
                </c:pt>
                <c:pt idx="279">
                  <c:v>420.9</c:v>
                </c:pt>
                <c:pt idx="280">
                  <c:v>421</c:v>
                </c:pt>
                <c:pt idx="281">
                  <c:v>421.1</c:v>
                </c:pt>
                <c:pt idx="282">
                  <c:v>421.2</c:v>
                </c:pt>
                <c:pt idx="283">
                  <c:v>421.3</c:v>
                </c:pt>
                <c:pt idx="284">
                  <c:v>421.4</c:v>
                </c:pt>
                <c:pt idx="285">
                  <c:v>421.5</c:v>
                </c:pt>
                <c:pt idx="286">
                  <c:v>421.6</c:v>
                </c:pt>
                <c:pt idx="287">
                  <c:v>421.7</c:v>
                </c:pt>
                <c:pt idx="288">
                  <c:v>421.8</c:v>
                </c:pt>
                <c:pt idx="289">
                  <c:v>421.9</c:v>
                </c:pt>
                <c:pt idx="290">
                  <c:v>422</c:v>
                </c:pt>
                <c:pt idx="291">
                  <c:v>422.1</c:v>
                </c:pt>
                <c:pt idx="292">
                  <c:v>422.2</c:v>
                </c:pt>
                <c:pt idx="293">
                  <c:v>422.3</c:v>
                </c:pt>
                <c:pt idx="294">
                  <c:v>422.4</c:v>
                </c:pt>
                <c:pt idx="295">
                  <c:v>422.5</c:v>
                </c:pt>
                <c:pt idx="296">
                  <c:v>422.6</c:v>
                </c:pt>
                <c:pt idx="297">
                  <c:v>422.7</c:v>
                </c:pt>
                <c:pt idx="298">
                  <c:v>422.8</c:v>
                </c:pt>
                <c:pt idx="299">
                  <c:v>422.9</c:v>
                </c:pt>
                <c:pt idx="300">
                  <c:v>423</c:v>
                </c:pt>
                <c:pt idx="301">
                  <c:v>423.1</c:v>
                </c:pt>
                <c:pt idx="302">
                  <c:v>423.2</c:v>
                </c:pt>
                <c:pt idx="303">
                  <c:v>423.3</c:v>
                </c:pt>
                <c:pt idx="304">
                  <c:v>423.4</c:v>
                </c:pt>
                <c:pt idx="305">
                  <c:v>423.5</c:v>
                </c:pt>
                <c:pt idx="306">
                  <c:v>423.6</c:v>
                </c:pt>
                <c:pt idx="307">
                  <c:v>423.7</c:v>
                </c:pt>
                <c:pt idx="308">
                  <c:v>423.8</c:v>
                </c:pt>
                <c:pt idx="309">
                  <c:v>423.9</c:v>
                </c:pt>
                <c:pt idx="310">
                  <c:v>424</c:v>
                </c:pt>
                <c:pt idx="311">
                  <c:v>424.1</c:v>
                </c:pt>
                <c:pt idx="312">
                  <c:v>424.2</c:v>
                </c:pt>
                <c:pt idx="313">
                  <c:v>424.3</c:v>
                </c:pt>
                <c:pt idx="314">
                  <c:v>424.4</c:v>
                </c:pt>
                <c:pt idx="315">
                  <c:v>424.5</c:v>
                </c:pt>
                <c:pt idx="316">
                  <c:v>424.6</c:v>
                </c:pt>
                <c:pt idx="317">
                  <c:v>424.7</c:v>
                </c:pt>
                <c:pt idx="318">
                  <c:v>424.8</c:v>
                </c:pt>
                <c:pt idx="319">
                  <c:v>424.9</c:v>
                </c:pt>
                <c:pt idx="320">
                  <c:v>425</c:v>
                </c:pt>
                <c:pt idx="321">
                  <c:v>425.1</c:v>
                </c:pt>
                <c:pt idx="322">
                  <c:v>425.2</c:v>
                </c:pt>
                <c:pt idx="323">
                  <c:v>425.3</c:v>
                </c:pt>
                <c:pt idx="324">
                  <c:v>425.4</c:v>
                </c:pt>
                <c:pt idx="325">
                  <c:v>425.5</c:v>
                </c:pt>
                <c:pt idx="326">
                  <c:v>425.6</c:v>
                </c:pt>
                <c:pt idx="327">
                  <c:v>425.7</c:v>
                </c:pt>
                <c:pt idx="328">
                  <c:v>425.8</c:v>
                </c:pt>
                <c:pt idx="329">
                  <c:v>425.9</c:v>
                </c:pt>
                <c:pt idx="330">
                  <c:v>426</c:v>
                </c:pt>
                <c:pt idx="331">
                  <c:v>426.1</c:v>
                </c:pt>
                <c:pt idx="332">
                  <c:v>426.2</c:v>
                </c:pt>
                <c:pt idx="333">
                  <c:v>426.3</c:v>
                </c:pt>
                <c:pt idx="334">
                  <c:v>426.4</c:v>
                </c:pt>
                <c:pt idx="335">
                  <c:v>426.5</c:v>
                </c:pt>
                <c:pt idx="336">
                  <c:v>426.6</c:v>
                </c:pt>
                <c:pt idx="337">
                  <c:v>426.7</c:v>
                </c:pt>
                <c:pt idx="338">
                  <c:v>426.8</c:v>
                </c:pt>
                <c:pt idx="339">
                  <c:v>426.9</c:v>
                </c:pt>
                <c:pt idx="340">
                  <c:v>427</c:v>
                </c:pt>
                <c:pt idx="341">
                  <c:v>427.1</c:v>
                </c:pt>
                <c:pt idx="342">
                  <c:v>427.2</c:v>
                </c:pt>
                <c:pt idx="343">
                  <c:v>427.3</c:v>
                </c:pt>
                <c:pt idx="344">
                  <c:v>427.4</c:v>
                </c:pt>
                <c:pt idx="345">
                  <c:v>427.5</c:v>
                </c:pt>
                <c:pt idx="346">
                  <c:v>427.6</c:v>
                </c:pt>
                <c:pt idx="347">
                  <c:v>427.7</c:v>
                </c:pt>
                <c:pt idx="348">
                  <c:v>427.8</c:v>
                </c:pt>
              </c:numCache>
            </c:numRef>
          </c:xVal>
          <c:yVal>
            <c:numRef>
              <c:f>'M1'!$B$2:$B$350</c:f>
              <c:numCache>
                <c:formatCode>General</c:formatCode>
                <c:ptCount val="349"/>
                <c:pt idx="0">
                  <c:v>3.4514000000000012E-3</c:v>
                </c:pt>
                <c:pt idx="1">
                  <c:v>3.5519000000000019E-3</c:v>
                </c:pt>
                <c:pt idx="2">
                  <c:v>3.6524999999999999E-3</c:v>
                </c:pt>
                <c:pt idx="3">
                  <c:v>3.753100000000004E-3</c:v>
                </c:pt>
                <c:pt idx="4">
                  <c:v>3.853700000000002E-3</c:v>
                </c:pt>
                <c:pt idx="5">
                  <c:v>3.9543000000000035E-3</c:v>
                </c:pt>
                <c:pt idx="6">
                  <c:v>4.0548999999999976E-3</c:v>
                </c:pt>
                <c:pt idx="7">
                  <c:v>4.1554999999999995E-3</c:v>
                </c:pt>
                <c:pt idx="8">
                  <c:v>4.2561000000000014E-3</c:v>
                </c:pt>
                <c:pt idx="9">
                  <c:v>4.3567000000000024E-3</c:v>
                </c:pt>
                <c:pt idx="10">
                  <c:v>4.778300000000007E-3</c:v>
                </c:pt>
                <c:pt idx="11">
                  <c:v>5.3068000000000039E-3</c:v>
                </c:pt>
                <c:pt idx="12">
                  <c:v>5.8353000000000042E-3</c:v>
                </c:pt>
                <c:pt idx="13">
                  <c:v>6.3638000000000002E-3</c:v>
                </c:pt>
                <c:pt idx="14">
                  <c:v>6.8923000000000014E-3</c:v>
                </c:pt>
                <c:pt idx="15">
                  <c:v>7.4208000000000034E-3</c:v>
                </c:pt>
                <c:pt idx="16">
                  <c:v>7.9493000000000081E-3</c:v>
                </c:pt>
                <c:pt idx="17">
                  <c:v>8.7057000000000072E-3</c:v>
                </c:pt>
                <c:pt idx="18">
                  <c:v>9.6516000000000067E-3</c:v>
                </c:pt>
                <c:pt idx="19">
                  <c:v>1.0597499999999999E-2</c:v>
                </c:pt>
                <c:pt idx="20">
                  <c:v>1.1543400000000011E-2</c:v>
                </c:pt>
                <c:pt idx="21">
                  <c:v>1.2489199999999999E-2</c:v>
                </c:pt>
                <c:pt idx="22">
                  <c:v>1.3435100000000005E-2</c:v>
                </c:pt>
                <c:pt idx="23">
                  <c:v>1.5312299999999996E-2</c:v>
                </c:pt>
                <c:pt idx="24">
                  <c:v>1.72672E-2</c:v>
                </c:pt>
                <c:pt idx="25">
                  <c:v>1.9222100000000013E-2</c:v>
                </c:pt>
                <c:pt idx="26">
                  <c:v>2.1177000000000012E-2</c:v>
                </c:pt>
                <c:pt idx="27">
                  <c:v>2.3131900000000011E-2</c:v>
                </c:pt>
                <c:pt idx="28">
                  <c:v>2.6817200000000024E-2</c:v>
                </c:pt>
                <c:pt idx="29">
                  <c:v>3.1392499999999997E-2</c:v>
                </c:pt>
                <c:pt idx="30">
                  <c:v>3.5967800000000001E-2</c:v>
                </c:pt>
                <c:pt idx="31">
                  <c:v>4.0543000000000003E-2</c:v>
                </c:pt>
                <c:pt idx="32">
                  <c:v>4.51183E-2</c:v>
                </c:pt>
                <c:pt idx="33">
                  <c:v>4.9693600000000039E-2</c:v>
                </c:pt>
                <c:pt idx="34">
                  <c:v>5.4447599999999999E-2</c:v>
                </c:pt>
                <c:pt idx="35">
                  <c:v>6.1755999999999998E-2</c:v>
                </c:pt>
                <c:pt idx="36">
                  <c:v>6.9064300000000023E-2</c:v>
                </c:pt>
                <c:pt idx="37">
                  <c:v>7.6372700000000002E-2</c:v>
                </c:pt>
                <c:pt idx="38">
                  <c:v>8.3681100000000022E-2</c:v>
                </c:pt>
                <c:pt idx="39">
                  <c:v>9.0989400000000012E-2</c:v>
                </c:pt>
                <c:pt idx="40">
                  <c:v>9.8297800000000074E-2</c:v>
                </c:pt>
                <c:pt idx="41">
                  <c:v>0.10650060000000006</c:v>
                </c:pt>
                <c:pt idx="42">
                  <c:v>0.1151383</c:v>
                </c:pt>
                <c:pt idx="43">
                  <c:v>0.12377600000000009</c:v>
                </c:pt>
                <c:pt idx="44">
                  <c:v>0.13241370000000011</c:v>
                </c:pt>
                <c:pt idx="45">
                  <c:v>0.14105139999999999</c:v>
                </c:pt>
                <c:pt idx="46">
                  <c:v>0.14968909999999999</c:v>
                </c:pt>
                <c:pt idx="47">
                  <c:v>0.15832679999999999</c:v>
                </c:pt>
                <c:pt idx="48">
                  <c:v>0.16696450000000004</c:v>
                </c:pt>
                <c:pt idx="49">
                  <c:v>0.17538570000000001</c:v>
                </c:pt>
                <c:pt idx="50">
                  <c:v>0.18349730000000025</c:v>
                </c:pt>
                <c:pt idx="51">
                  <c:v>0.1916089</c:v>
                </c:pt>
                <c:pt idx="52">
                  <c:v>0.19972039999999999</c:v>
                </c:pt>
                <c:pt idx="53">
                  <c:v>0.20843790000000012</c:v>
                </c:pt>
                <c:pt idx="54">
                  <c:v>0.21742030000000018</c:v>
                </c:pt>
                <c:pt idx="55">
                  <c:v>0.22640260000000001</c:v>
                </c:pt>
                <c:pt idx="56">
                  <c:v>0.23538490000000001</c:v>
                </c:pt>
                <c:pt idx="57">
                  <c:v>0.24436720000000012</c:v>
                </c:pt>
                <c:pt idx="58">
                  <c:v>0.25334950000000001</c:v>
                </c:pt>
                <c:pt idx="59">
                  <c:v>0.2638482000000002</c:v>
                </c:pt>
                <c:pt idx="60">
                  <c:v>0.27788520000000022</c:v>
                </c:pt>
                <c:pt idx="61">
                  <c:v>0.29192230000000036</c:v>
                </c:pt>
                <c:pt idx="62">
                  <c:v>0.30595930000000027</c:v>
                </c:pt>
                <c:pt idx="63">
                  <c:v>0.31999640000000035</c:v>
                </c:pt>
                <c:pt idx="64">
                  <c:v>0.33471360000000022</c:v>
                </c:pt>
                <c:pt idx="65">
                  <c:v>0.35464490000000026</c:v>
                </c:pt>
                <c:pt idx="66">
                  <c:v>0.37457620000000041</c:v>
                </c:pt>
                <c:pt idx="67">
                  <c:v>0.39450750000000023</c:v>
                </c:pt>
                <c:pt idx="68">
                  <c:v>0.41443880000000022</c:v>
                </c:pt>
                <c:pt idx="69">
                  <c:v>0.43437010000000037</c:v>
                </c:pt>
                <c:pt idx="70">
                  <c:v>0.45430140000000002</c:v>
                </c:pt>
                <c:pt idx="71">
                  <c:v>0.47564030000000002</c:v>
                </c:pt>
                <c:pt idx="72">
                  <c:v>0.49818510000000027</c:v>
                </c:pt>
                <c:pt idx="73">
                  <c:v>0.52072990000000041</c:v>
                </c:pt>
                <c:pt idx="74">
                  <c:v>0.5432747</c:v>
                </c:pt>
                <c:pt idx="75">
                  <c:v>0.56581939999999997</c:v>
                </c:pt>
                <c:pt idx="76">
                  <c:v>0.58836419999999923</c:v>
                </c:pt>
                <c:pt idx="77">
                  <c:v>0.60779360000000071</c:v>
                </c:pt>
                <c:pt idx="78">
                  <c:v>0.62401150000000005</c:v>
                </c:pt>
                <c:pt idx="79">
                  <c:v>0.64022920000000072</c:v>
                </c:pt>
                <c:pt idx="80">
                  <c:v>0.65644709999999995</c:v>
                </c:pt>
                <c:pt idx="81">
                  <c:v>0.67266490000000045</c:v>
                </c:pt>
                <c:pt idx="82">
                  <c:v>0.68888269999999996</c:v>
                </c:pt>
                <c:pt idx="83">
                  <c:v>0.70510050000000002</c:v>
                </c:pt>
                <c:pt idx="84">
                  <c:v>0.71531289999999959</c:v>
                </c:pt>
                <c:pt idx="85">
                  <c:v>0.71872870000000044</c:v>
                </c:pt>
                <c:pt idx="86">
                  <c:v>0.72214460000000058</c:v>
                </c:pt>
                <c:pt idx="87">
                  <c:v>0.72556039999999955</c:v>
                </c:pt>
                <c:pt idx="88">
                  <c:v>0.72897619999999996</c:v>
                </c:pt>
                <c:pt idx="89">
                  <c:v>0.73239209999999999</c:v>
                </c:pt>
                <c:pt idx="90">
                  <c:v>0.73580800000000046</c:v>
                </c:pt>
                <c:pt idx="91">
                  <c:v>0.73402400000000045</c:v>
                </c:pt>
                <c:pt idx="92">
                  <c:v>0.73158820000000002</c:v>
                </c:pt>
                <c:pt idx="93">
                  <c:v>0.72915249999999998</c:v>
                </c:pt>
                <c:pt idx="94">
                  <c:v>0.72671669999999999</c:v>
                </c:pt>
                <c:pt idx="95">
                  <c:v>0.72428099999999951</c:v>
                </c:pt>
                <c:pt idx="96">
                  <c:v>0.72184510000000046</c:v>
                </c:pt>
                <c:pt idx="97">
                  <c:v>0.71940939999999998</c:v>
                </c:pt>
                <c:pt idx="98">
                  <c:v>0.72084760000000059</c:v>
                </c:pt>
                <c:pt idx="99">
                  <c:v>0.72694669999999995</c:v>
                </c:pt>
                <c:pt idx="100">
                  <c:v>0.73304580000000075</c:v>
                </c:pt>
                <c:pt idx="101">
                  <c:v>0.73914500000000072</c:v>
                </c:pt>
                <c:pt idx="102">
                  <c:v>0.74524410000000041</c:v>
                </c:pt>
                <c:pt idx="103">
                  <c:v>0.75134319999999999</c:v>
                </c:pt>
                <c:pt idx="104">
                  <c:v>0.75744230000000001</c:v>
                </c:pt>
                <c:pt idx="105">
                  <c:v>0.7635414000000007</c:v>
                </c:pt>
                <c:pt idx="106">
                  <c:v>0.7696406000000009</c:v>
                </c:pt>
                <c:pt idx="107">
                  <c:v>0.77573970000000059</c:v>
                </c:pt>
                <c:pt idx="108">
                  <c:v>0.77968530000000058</c:v>
                </c:pt>
                <c:pt idx="109">
                  <c:v>0.78119190000000005</c:v>
                </c:pt>
                <c:pt idx="110">
                  <c:v>0.78269860000000058</c:v>
                </c:pt>
                <c:pt idx="111">
                  <c:v>0.78420520000000005</c:v>
                </c:pt>
                <c:pt idx="112">
                  <c:v>0.78571179999999996</c:v>
                </c:pt>
                <c:pt idx="113">
                  <c:v>0.78721839999999943</c:v>
                </c:pt>
                <c:pt idx="114">
                  <c:v>0.79046069999999957</c:v>
                </c:pt>
                <c:pt idx="115">
                  <c:v>0.79501820000000001</c:v>
                </c:pt>
                <c:pt idx="116">
                  <c:v>0.7995757</c:v>
                </c:pt>
                <c:pt idx="117">
                  <c:v>0.80413329999999961</c:v>
                </c:pt>
                <c:pt idx="118">
                  <c:v>0.80869080000000071</c:v>
                </c:pt>
                <c:pt idx="119">
                  <c:v>0.81324830000000004</c:v>
                </c:pt>
                <c:pt idx="120">
                  <c:v>0.81780590000000042</c:v>
                </c:pt>
                <c:pt idx="121">
                  <c:v>0.8216014000000007</c:v>
                </c:pt>
                <c:pt idx="122">
                  <c:v>0.82530139999999996</c:v>
                </c:pt>
                <c:pt idx="123">
                  <c:v>0.82900140000000044</c:v>
                </c:pt>
                <c:pt idx="124">
                  <c:v>0.8327014000000007</c:v>
                </c:pt>
                <c:pt idx="125">
                  <c:v>0.83640139999999996</c:v>
                </c:pt>
                <c:pt idx="126">
                  <c:v>0.84010140000000044</c:v>
                </c:pt>
                <c:pt idx="127">
                  <c:v>0.84312600000000004</c:v>
                </c:pt>
                <c:pt idx="128">
                  <c:v>0.8450531999999995</c:v>
                </c:pt>
                <c:pt idx="129">
                  <c:v>0.84698039999999997</c:v>
                </c:pt>
                <c:pt idx="130">
                  <c:v>0.84890759999999998</c:v>
                </c:pt>
                <c:pt idx="131">
                  <c:v>0.85083480000000045</c:v>
                </c:pt>
                <c:pt idx="132">
                  <c:v>0.85276200000000002</c:v>
                </c:pt>
                <c:pt idx="133">
                  <c:v>0.8546892000000007</c:v>
                </c:pt>
                <c:pt idx="134">
                  <c:v>0.8566163999999995</c:v>
                </c:pt>
                <c:pt idx="135">
                  <c:v>0.8575005</c:v>
                </c:pt>
                <c:pt idx="136">
                  <c:v>0.85782300000000045</c:v>
                </c:pt>
                <c:pt idx="137">
                  <c:v>0.85814550000000045</c:v>
                </c:pt>
                <c:pt idx="138">
                  <c:v>0.85846789999999951</c:v>
                </c:pt>
                <c:pt idx="139">
                  <c:v>0.85879039999999995</c:v>
                </c:pt>
                <c:pt idx="140">
                  <c:v>0.85911289999999996</c:v>
                </c:pt>
                <c:pt idx="141">
                  <c:v>0.85945090000000002</c:v>
                </c:pt>
                <c:pt idx="142">
                  <c:v>0.86014030000000041</c:v>
                </c:pt>
                <c:pt idx="143">
                  <c:v>0.86082970000000059</c:v>
                </c:pt>
                <c:pt idx="144">
                  <c:v>0.86151909999999998</c:v>
                </c:pt>
                <c:pt idx="145">
                  <c:v>0.86220850000000004</c:v>
                </c:pt>
                <c:pt idx="146">
                  <c:v>0.86289790000000044</c:v>
                </c:pt>
                <c:pt idx="147">
                  <c:v>0.8635872999999995</c:v>
                </c:pt>
                <c:pt idx="148">
                  <c:v>0.86436049999999998</c:v>
                </c:pt>
                <c:pt idx="149">
                  <c:v>0.86595570000000044</c:v>
                </c:pt>
                <c:pt idx="150">
                  <c:v>0.86755079999999996</c:v>
                </c:pt>
                <c:pt idx="151">
                  <c:v>0.86914590000000058</c:v>
                </c:pt>
                <c:pt idx="152">
                  <c:v>0.87074100000000076</c:v>
                </c:pt>
                <c:pt idx="153">
                  <c:v>0.8723360999999995</c:v>
                </c:pt>
                <c:pt idx="154">
                  <c:v>0.87393120000000046</c:v>
                </c:pt>
                <c:pt idx="155">
                  <c:v>0.87565830000000044</c:v>
                </c:pt>
                <c:pt idx="156">
                  <c:v>0.87823399999999996</c:v>
                </c:pt>
                <c:pt idx="157">
                  <c:v>0.88080979999999998</c:v>
                </c:pt>
                <c:pt idx="158">
                  <c:v>0.8833854999999996</c:v>
                </c:pt>
                <c:pt idx="159">
                  <c:v>0.8859612</c:v>
                </c:pt>
                <c:pt idx="160">
                  <c:v>0.8885368999999993</c:v>
                </c:pt>
                <c:pt idx="161">
                  <c:v>0.89111259999999937</c:v>
                </c:pt>
                <c:pt idx="162">
                  <c:v>0.89375020000000005</c:v>
                </c:pt>
                <c:pt idx="163">
                  <c:v>0.89640509999999951</c:v>
                </c:pt>
                <c:pt idx="164">
                  <c:v>0.89905999999999997</c:v>
                </c:pt>
                <c:pt idx="165">
                  <c:v>0.90171500000000004</c:v>
                </c:pt>
                <c:pt idx="166">
                  <c:v>0.9043698999999995</c:v>
                </c:pt>
                <c:pt idx="167">
                  <c:v>0.90702490000000002</c:v>
                </c:pt>
                <c:pt idx="168">
                  <c:v>0.9096798000000007</c:v>
                </c:pt>
                <c:pt idx="169">
                  <c:v>0.91233469999999961</c:v>
                </c:pt>
                <c:pt idx="170">
                  <c:v>0.91490819999999951</c:v>
                </c:pt>
                <c:pt idx="171">
                  <c:v>0.917404</c:v>
                </c:pt>
                <c:pt idx="172">
                  <c:v>0.91989980000000071</c:v>
                </c:pt>
                <c:pt idx="173">
                  <c:v>0.92239550000000003</c:v>
                </c:pt>
                <c:pt idx="174">
                  <c:v>0.92489120000000058</c:v>
                </c:pt>
                <c:pt idx="175">
                  <c:v>0.9273869999999993</c:v>
                </c:pt>
                <c:pt idx="176">
                  <c:v>0.93002370000000001</c:v>
                </c:pt>
                <c:pt idx="177">
                  <c:v>0.93312930000000005</c:v>
                </c:pt>
                <c:pt idx="178">
                  <c:v>0.93623500000000004</c:v>
                </c:pt>
                <c:pt idx="179">
                  <c:v>0.93934070000000003</c:v>
                </c:pt>
                <c:pt idx="180">
                  <c:v>0.94244629999999996</c:v>
                </c:pt>
                <c:pt idx="181">
                  <c:v>0.9455519999999995</c:v>
                </c:pt>
                <c:pt idx="182">
                  <c:v>0.94865759999999999</c:v>
                </c:pt>
                <c:pt idx="183">
                  <c:v>0.95176329999999998</c:v>
                </c:pt>
                <c:pt idx="184">
                  <c:v>0.95486899999999997</c:v>
                </c:pt>
                <c:pt idx="185">
                  <c:v>0.9588835</c:v>
                </c:pt>
                <c:pt idx="186">
                  <c:v>0.96300350000000001</c:v>
                </c:pt>
                <c:pt idx="187">
                  <c:v>0.96712350000000002</c:v>
                </c:pt>
                <c:pt idx="188">
                  <c:v>0.97124350000000004</c:v>
                </c:pt>
                <c:pt idx="189">
                  <c:v>0.97536349999999961</c:v>
                </c:pt>
                <c:pt idx="190">
                  <c:v>0.97948349999999951</c:v>
                </c:pt>
                <c:pt idx="191">
                  <c:v>0.98360349999999996</c:v>
                </c:pt>
                <c:pt idx="192">
                  <c:v>0.98610589999999998</c:v>
                </c:pt>
                <c:pt idx="193">
                  <c:v>0.98809080000000005</c:v>
                </c:pt>
                <c:pt idx="194">
                  <c:v>0.9900755999999995</c:v>
                </c:pt>
                <c:pt idx="195">
                  <c:v>0.99206049999999957</c:v>
                </c:pt>
                <c:pt idx="196">
                  <c:v>0.99404539999999997</c:v>
                </c:pt>
                <c:pt idx="197">
                  <c:v>0.99603029999999959</c:v>
                </c:pt>
                <c:pt idx="198">
                  <c:v>0.9980150999999996</c:v>
                </c:pt>
                <c:pt idx="199">
                  <c:v>1</c:v>
                </c:pt>
                <c:pt idx="200">
                  <c:v>0.99807880000000004</c:v>
                </c:pt>
                <c:pt idx="201">
                  <c:v>0.99463100000000004</c:v>
                </c:pt>
                <c:pt idx="202">
                  <c:v>0.99118319999999938</c:v>
                </c:pt>
                <c:pt idx="203">
                  <c:v>0.98773540000000004</c:v>
                </c:pt>
                <c:pt idx="204">
                  <c:v>0.98428759999999937</c:v>
                </c:pt>
                <c:pt idx="205">
                  <c:v>0.98083980000000004</c:v>
                </c:pt>
                <c:pt idx="206">
                  <c:v>0.97739200000000004</c:v>
                </c:pt>
                <c:pt idx="207">
                  <c:v>0.97259189999999995</c:v>
                </c:pt>
                <c:pt idx="208">
                  <c:v>0.96728409999999998</c:v>
                </c:pt>
                <c:pt idx="209">
                  <c:v>0.96197639999999951</c:v>
                </c:pt>
                <c:pt idx="210">
                  <c:v>0.95666870000000004</c:v>
                </c:pt>
                <c:pt idx="211">
                  <c:v>0.95136100000000001</c:v>
                </c:pt>
                <c:pt idx="212">
                  <c:v>0.94605329999999999</c:v>
                </c:pt>
                <c:pt idx="213">
                  <c:v>0.94074550000000046</c:v>
                </c:pt>
                <c:pt idx="214">
                  <c:v>0.9354378999999996</c:v>
                </c:pt>
                <c:pt idx="215">
                  <c:v>0.93169170000000046</c:v>
                </c:pt>
                <c:pt idx="216">
                  <c:v>0.92973939999999999</c:v>
                </c:pt>
                <c:pt idx="217">
                  <c:v>0.92778709999999998</c:v>
                </c:pt>
                <c:pt idx="218">
                  <c:v>0.92583479999999996</c:v>
                </c:pt>
                <c:pt idx="219">
                  <c:v>0.92388249999999961</c:v>
                </c:pt>
                <c:pt idx="220">
                  <c:v>0.92193020000000003</c:v>
                </c:pt>
                <c:pt idx="221">
                  <c:v>0.92246139999999943</c:v>
                </c:pt>
                <c:pt idx="222">
                  <c:v>0.92452060000000003</c:v>
                </c:pt>
                <c:pt idx="223">
                  <c:v>0.92657979999999951</c:v>
                </c:pt>
                <c:pt idx="224">
                  <c:v>0.92863890000000004</c:v>
                </c:pt>
                <c:pt idx="225">
                  <c:v>0.93069820000000059</c:v>
                </c:pt>
                <c:pt idx="226">
                  <c:v>0.93275730000000001</c:v>
                </c:pt>
                <c:pt idx="227">
                  <c:v>0.93481649999999961</c:v>
                </c:pt>
                <c:pt idx="228">
                  <c:v>0.93687560000000059</c:v>
                </c:pt>
                <c:pt idx="229">
                  <c:v>0.9409613</c:v>
                </c:pt>
                <c:pt idx="230">
                  <c:v>0.94570739999999998</c:v>
                </c:pt>
                <c:pt idx="231">
                  <c:v>0.95045349999999951</c:v>
                </c:pt>
                <c:pt idx="232">
                  <c:v>0.9551996000000007</c:v>
                </c:pt>
                <c:pt idx="233">
                  <c:v>0.95994570000000046</c:v>
                </c:pt>
                <c:pt idx="234">
                  <c:v>0.96469180000000077</c:v>
                </c:pt>
                <c:pt idx="235">
                  <c:v>0.96921780000000002</c:v>
                </c:pt>
                <c:pt idx="236">
                  <c:v>0.97367500000000073</c:v>
                </c:pt>
                <c:pt idx="237">
                  <c:v>0.9781320999999995</c:v>
                </c:pt>
                <c:pt idx="238">
                  <c:v>0.98258909999999955</c:v>
                </c:pt>
                <c:pt idx="239">
                  <c:v>0.98704619999999943</c:v>
                </c:pt>
                <c:pt idx="240">
                  <c:v>0.99150339999999937</c:v>
                </c:pt>
                <c:pt idx="241">
                  <c:v>0.99596049999999958</c:v>
                </c:pt>
                <c:pt idx="242">
                  <c:v>0.99607990000000002</c:v>
                </c:pt>
                <c:pt idx="243">
                  <c:v>0.99573920000000005</c:v>
                </c:pt>
                <c:pt idx="244">
                  <c:v>0.99539860000000002</c:v>
                </c:pt>
                <c:pt idx="245">
                  <c:v>0.99505789999999961</c:v>
                </c:pt>
                <c:pt idx="246">
                  <c:v>0.99471719999999941</c:v>
                </c:pt>
                <c:pt idx="247">
                  <c:v>0.99437659999999939</c:v>
                </c:pt>
                <c:pt idx="248">
                  <c:v>0.99403589999999997</c:v>
                </c:pt>
                <c:pt idx="249">
                  <c:v>0.99369529999999995</c:v>
                </c:pt>
                <c:pt idx="250">
                  <c:v>0.99335459999999942</c:v>
                </c:pt>
                <c:pt idx="251">
                  <c:v>0.98678080000000001</c:v>
                </c:pt>
                <c:pt idx="252">
                  <c:v>0.97979780000000072</c:v>
                </c:pt>
                <c:pt idx="253">
                  <c:v>0.97281490000000004</c:v>
                </c:pt>
                <c:pt idx="254">
                  <c:v>0.96583200000000002</c:v>
                </c:pt>
                <c:pt idx="255">
                  <c:v>0.95884899999999995</c:v>
                </c:pt>
                <c:pt idx="256">
                  <c:v>0.9518660999999996</c:v>
                </c:pt>
                <c:pt idx="257">
                  <c:v>0.94488320000000003</c:v>
                </c:pt>
                <c:pt idx="258">
                  <c:v>0.93358679999999938</c:v>
                </c:pt>
                <c:pt idx="259">
                  <c:v>0.91992560000000045</c:v>
                </c:pt>
                <c:pt idx="260">
                  <c:v>0.90626449999999958</c:v>
                </c:pt>
                <c:pt idx="261">
                  <c:v>0.89260340000000005</c:v>
                </c:pt>
                <c:pt idx="262">
                  <c:v>0.87894229999999995</c:v>
                </c:pt>
                <c:pt idx="263">
                  <c:v>0.86528110000000003</c:v>
                </c:pt>
                <c:pt idx="264">
                  <c:v>0.85162000000000071</c:v>
                </c:pt>
                <c:pt idx="265">
                  <c:v>0.83795889999999995</c:v>
                </c:pt>
                <c:pt idx="266">
                  <c:v>0.81336719999999929</c:v>
                </c:pt>
                <c:pt idx="267">
                  <c:v>0.78829159999999998</c:v>
                </c:pt>
                <c:pt idx="268">
                  <c:v>0.76321589999999995</c:v>
                </c:pt>
                <c:pt idx="269">
                  <c:v>0.73814030000000042</c:v>
                </c:pt>
                <c:pt idx="270">
                  <c:v>0.71306460000000005</c:v>
                </c:pt>
                <c:pt idx="271">
                  <c:v>0.68798899999999996</c:v>
                </c:pt>
                <c:pt idx="272">
                  <c:v>0.66291339999999999</c:v>
                </c:pt>
                <c:pt idx="273">
                  <c:v>0.63783769999999995</c:v>
                </c:pt>
                <c:pt idx="274">
                  <c:v>0.61072800000000071</c:v>
                </c:pt>
                <c:pt idx="275">
                  <c:v>0.57548180000000004</c:v>
                </c:pt>
                <c:pt idx="276">
                  <c:v>0.54023549999999998</c:v>
                </c:pt>
                <c:pt idx="277">
                  <c:v>0.50498929999999997</c:v>
                </c:pt>
                <c:pt idx="278">
                  <c:v>0.46974309999999997</c:v>
                </c:pt>
                <c:pt idx="279">
                  <c:v>0.43449690000000035</c:v>
                </c:pt>
                <c:pt idx="280">
                  <c:v>0.39925070000000024</c:v>
                </c:pt>
                <c:pt idx="281">
                  <c:v>0.37051120000000021</c:v>
                </c:pt>
                <c:pt idx="282">
                  <c:v>0.34198050000000035</c:v>
                </c:pt>
                <c:pt idx="283">
                  <c:v>0.31344990000000023</c:v>
                </c:pt>
                <c:pt idx="284">
                  <c:v>0.28491920000000021</c:v>
                </c:pt>
                <c:pt idx="285">
                  <c:v>0.25638850000000035</c:v>
                </c:pt>
                <c:pt idx="286">
                  <c:v>0.2278579</c:v>
                </c:pt>
                <c:pt idx="287">
                  <c:v>0.20502190000000001</c:v>
                </c:pt>
                <c:pt idx="288">
                  <c:v>0.19130559999999988</c:v>
                </c:pt>
                <c:pt idx="289">
                  <c:v>0.17758930000000012</c:v>
                </c:pt>
                <c:pt idx="290">
                  <c:v>0.16387309999999997</c:v>
                </c:pt>
                <c:pt idx="291">
                  <c:v>0.15015680000000001</c:v>
                </c:pt>
                <c:pt idx="292">
                  <c:v>0.13644060000000011</c:v>
                </c:pt>
                <c:pt idx="293">
                  <c:v>0.12272430000000008</c:v>
                </c:pt>
                <c:pt idx="294">
                  <c:v>0.11666490000000006</c:v>
                </c:pt>
                <c:pt idx="295">
                  <c:v>0.1108783999999999</c:v>
                </c:pt>
                <c:pt idx="296">
                  <c:v>0.10509180000000005</c:v>
                </c:pt>
                <c:pt idx="297">
                  <c:v>9.9305200000000024E-2</c:v>
                </c:pt>
                <c:pt idx="298">
                  <c:v>9.3518600000000063E-2</c:v>
                </c:pt>
                <c:pt idx="299">
                  <c:v>8.7732100000000021E-2</c:v>
                </c:pt>
                <c:pt idx="300">
                  <c:v>8.2289699999999993E-2</c:v>
                </c:pt>
                <c:pt idx="301">
                  <c:v>7.9708200000000062E-2</c:v>
                </c:pt>
                <c:pt idx="302">
                  <c:v>7.7126700000000034E-2</c:v>
                </c:pt>
                <c:pt idx="303">
                  <c:v>7.454520000000002E-2</c:v>
                </c:pt>
                <c:pt idx="304">
                  <c:v>7.1963700000000019E-2</c:v>
                </c:pt>
                <c:pt idx="305">
                  <c:v>6.9382200000000088E-2</c:v>
                </c:pt>
                <c:pt idx="306">
                  <c:v>6.6800700000000018E-2</c:v>
                </c:pt>
                <c:pt idx="307">
                  <c:v>6.433310000000006E-2</c:v>
                </c:pt>
                <c:pt idx="308">
                  <c:v>6.2574699999999997E-2</c:v>
                </c:pt>
                <c:pt idx="309">
                  <c:v>6.081620000000007E-2</c:v>
                </c:pt>
                <c:pt idx="310">
                  <c:v>5.9057800000000014E-2</c:v>
                </c:pt>
                <c:pt idx="311">
                  <c:v>5.7299300000000004E-2</c:v>
                </c:pt>
                <c:pt idx="312">
                  <c:v>5.5540899999999976E-2</c:v>
                </c:pt>
                <c:pt idx="313">
                  <c:v>5.3782400000000057E-2</c:v>
                </c:pt>
                <c:pt idx="314">
                  <c:v>5.1915799999999998E-2</c:v>
                </c:pt>
                <c:pt idx="315">
                  <c:v>4.99408E-2</c:v>
                </c:pt>
                <c:pt idx="316">
                  <c:v>4.7965800000000003E-2</c:v>
                </c:pt>
                <c:pt idx="317">
                  <c:v>4.5990800000000012E-2</c:v>
                </c:pt>
                <c:pt idx="318">
                  <c:v>4.4015800000000022E-2</c:v>
                </c:pt>
                <c:pt idx="319">
                  <c:v>4.2040799999999996E-2</c:v>
                </c:pt>
                <c:pt idx="320">
                  <c:v>3.9934400000000002E-2</c:v>
                </c:pt>
                <c:pt idx="321">
                  <c:v>3.7688200000000026E-2</c:v>
                </c:pt>
                <c:pt idx="322">
                  <c:v>3.5441900000000026E-2</c:v>
                </c:pt>
                <c:pt idx="323">
                  <c:v>3.3195700000000002E-2</c:v>
                </c:pt>
                <c:pt idx="324">
                  <c:v>3.0949400000000002E-2</c:v>
                </c:pt>
                <c:pt idx="325">
                  <c:v>2.8703200000000002E-2</c:v>
                </c:pt>
                <c:pt idx="326">
                  <c:v>2.646890000000001E-2</c:v>
                </c:pt>
                <c:pt idx="327">
                  <c:v>2.4662E-2</c:v>
                </c:pt>
                <c:pt idx="328">
                  <c:v>2.2855100000000027E-2</c:v>
                </c:pt>
                <c:pt idx="329">
                  <c:v>2.1048200000000006E-2</c:v>
                </c:pt>
                <c:pt idx="330">
                  <c:v>1.9241299999999999E-2</c:v>
                </c:pt>
                <c:pt idx="331">
                  <c:v>1.7434399999999999E-2</c:v>
                </c:pt>
                <c:pt idx="332">
                  <c:v>1.5627499999999999E-2</c:v>
                </c:pt>
                <c:pt idx="333">
                  <c:v>1.3919400000000005E-2</c:v>
                </c:pt>
                <c:pt idx="334">
                  <c:v>1.3031600000000001E-2</c:v>
                </c:pt>
                <c:pt idx="335">
                  <c:v>1.2143800000000001E-2</c:v>
                </c:pt>
                <c:pt idx="336">
                  <c:v>1.1256E-2</c:v>
                </c:pt>
                <c:pt idx="337">
                  <c:v>1.0368199999999999E-2</c:v>
                </c:pt>
                <c:pt idx="338">
                  <c:v>9.4804000000000156E-3</c:v>
                </c:pt>
                <c:pt idx="339">
                  <c:v>8.5925000000000116E-3</c:v>
                </c:pt>
                <c:pt idx="340">
                  <c:v>7.7047000000000036E-3</c:v>
                </c:pt>
                <c:pt idx="341">
                  <c:v>7.0285000000000035E-3</c:v>
                </c:pt>
                <c:pt idx="342">
                  <c:v>6.5773000000000038E-3</c:v>
                </c:pt>
                <c:pt idx="343">
                  <c:v>6.1261000000000024E-3</c:v>
                </c:pt>
                <c:pt idx="344">
                  <c:v>5.6749000000000001E-3</c:v>
                </c:pt>
                <c:pt idx="345">
                  <c:v>5.2237000000000039E-3</c:v>
                </c:pt>
                <c:pt idx="346">
                  <c:v>4.8560000000000035E-3</c:v>
                </c:pt>
                <c:pt idx="347">
                  <c:v>4.631300000000004E-3</c:v>
                </c:pt>
                <c:pt idx="348">
                  <c:v>4.4065000000000024E-3</c:v>
                </c:pt>
              </c:numCache>
            </c:numRef>
          </c:yVal>
          <c:smooth val="0"/>
          <c:extLst>
            <c:ext xmlns:c16="http://schemas.microsoft.com/office/drawing/2014/chart" uri="{C3380CC4-5D6E-409C-BE32-E72D297353CC}">
              <c16:uniqueId val="{00000001-A83A-4ACF-97BF-1450FA51828A}"/>
            </c:ext>
          </c:extLst>
        </c:ser>
        <c:ser>
          <c:idx val="7"/>
          <c:order val="2"/>
          <c:tx>
            <c:v>M2</c:v>
          </c:tx>
          <c:spPr>
            <a:ln w="25400">
              <a:solidFill>
                <a:srgbClr val="5EF852"/>
              </a:solidFill>
            </a:ln>
          </c:spPr>
          <c:marker>
            <c:symbol val="none"/>
          </c:marker>
          <c:xVal>
            <c:numRef>
              <c:f>'M2'!$A$2:$A$360</c:f>
              <c:numCache>
                <c:formatCode>General</c:formatCode>
                <c:ptCount val="359"/>
                <c:pt idx="0">
                  <c:v>430</c:v>
                </c:pt>
                <c:pt idx="1">
                  <c:v>430.1</c:v>
                </c:pt>
                <c:pt idx="2">
                  <c:v>430.2</c:v>
                </c:pt>
                <c:pt idx="3">
                  <c:v>430.3</c:v>
                </c:pt>
                <c:pt idx="4">
                  <c:v>430.4</c:v>
                </c:pt>
                <c:pt idx="5">
                  <c:v>430.5</c:v>
                </c:pt>
                <c:pt idx="6">
                  <c:v>430.6</c:v>
                </c:pt>
                <c:pt idx="7">
                  <c:v>430.7</c:v>
                </c:pt>
                <c:pt idx="8">
                  <c:v>430.8</c:v>
                </c:pt>
                <c:pt idx="9">
                  <c:v>430.9</c:v>
                </c:pt>
                <c:pt idx="10">
                  <c:v>431</c:v>
                </c:pt>
                <c:pt idx="11">
                  <c:v>431.1</c:v>
                </c:pt>
                <c:pt idx="12">
                  <c:v>431.2</c:v>
                </c:pt>
                <c:pt idx="13">
                  <c:v>431.3</c:v>
                </c:pt>
                <c:pt idx="14">
                  <c:v>431.4</c:v>
                </c:pt>
                <c:pt idx="15">
                  <c:v>431.5</c:v>
                </c:pt>
                <c:pt idx="16">
                  <c:v>431.6</c:v>
                </c:pt>
                <c:pt idx="17">
                  <c:v>431.7</c:v>
                </c:pt>
                <c:pt idx="18">
                  <c:v>431.8</c:v>
                </c:pt>
                <c:pt idx="19">
                  <c:v>431.9</c:v>
                </c:pt>
                <c:pt idx="20">
                  <c:v>432</c:v>
                </c:pt>
                <c:pt idx="21">
                  <c:v>432.1</c:v>
                </c:pt>
                <c:pt idx="22">
                  <c:v>432.2</c:v>
                </c:pt>
                <c:pt idx="23">
                  <c:v>432.3</c:v>
                </c:pt>
                <c:pt idx="24">
                  <c:v>432.4</c:v>
                </c:pt>
                <c:pt idx="25">
                  <c:v>432.5</c:v>
                </c:pt>
                <c:pt idx="26">
                  <c:v>432.6</c:v>
                </c:pt>
                <c:pt idx="27">
                  <c:v>432.7</c:v>
                </c:pt>
                <c:pt idx="28">
                  <c:v>432.8</c:v>
                </c:pt>
                <c:pt idx="29">
                  <c:v>432.9</c:v>
                </c:pt>
                <c:pt idx="30">
                  <c:v>433</c:v>
                </c:pt>
                <c:pt idx="31">
                  <c:v>433.1</c:v>
                </c:pt>
                <c:pt idx="32">
                  <c:v>433.2</c:v>
                </c:pt>
                <c:pt idx="33">
                  <c:v>433.3</c:v>
                </c:pt>
                <c:pt idx="34">
                  <c:v>433.4</c:v>
                </c:pt>
                <c:pt idx="35">
                  <c:v>433.5</c:v>
                </c:pt>
                <c:pt idx="36">
                  <c:v>433.6</c:v>
                </c:pt>
                <c:pt idx="37">
                  <c:v>433.7</c:v>
                </c:pt>
                <c:pt idx="38">
                  <c:v>433.8</c:v>
                </c:pt>
                <c:pt idx="39">
                  <c:v>433.9</c:v>
                </c:pt>
                <c:pt idx="40">
                  <c:v>434</c:v>
                </c:pt>
                <c:pt idx="41">
                  <c:v>434.1</c:v>
                </c:pt>
                <c:pt idx="42">
                  <c:v>434.2</c:v>
                </c:pt>
                <c:pt idx="43">
                  <c:v>434.3</c:v>
                </c:pt>
                <c:pt idx="44">
                  <c:v>434.4</c:v>
                </c:pt>
                <c:pt idx="45">
                  <c:v>434.5</c:v>
                </c:pt>
                <c:pt idx="46">
                  <c:v>434.6</c:v>
                </c:pt>
                <c:pt idx="47">
                  <c:v>434.7</c:v>
                </c:pt>
                <c:pt idx="48">
                  <c:v>434.8</c:v>
                </c:pt>
                <c:pt idx="49">
                  <c:v>434.9</c:v>
                </c:pt>
                <c:pt idx="50">
                  <c:v>435</c:v>
                </c:pt>
                <c:pt idx="51">
                  <c:v>435.1</c:v>
                </c:pt>
                <c:pt idx="52">
                  <c:v>435.2</c:v>
                </c:pt>
                <c:pt idx="53">
                  <c:v>435.3</c:v>
                </c:pt>
                <c:pt idx="54">
                  <c:v>435.4</c:v>
                </c:pt>
                <c:pt idx="55">
                  <c:v>435.5</c:v>
                </c:pt>
                <c:pt idx="56">
                  <c:v>435.6</c:v>
                </c:pt>
                <c:pt idx="57">
                  <c:v>435.7</c:v>
                </c:pt>
                <c:pt idx="58">
                  <c:v>435.8</c:v>
                </c:pt>
                <c:pt idx="59">
                  <c:v>435.9</c:v>
                </c:pt>
                <c:pt idx="60">
                  <c:v>436</c:v>
                </c:pt>
                <c:pt idx="61">
                  <c:v>436.1</c:v>
                </c:pt>
                <c:pt idx="62">
                  <c:v>436.2</c:v>
                </c:pt>
                <c:pt idx="63">
                  <c:v>436.3</c:v>
                </c:pt>
                <c:pt idx="64">
                  <c:v>436.4</c:v>
                </c:pt>
                <c:pt idx="65">
                  <c:v>436.5</c:v>
                </c:pt>
                <c:pt idx="66">
                  <c:v>436.6</c:v>
                </c:pt>
                <c:pt idx="67">
                  <c:v>436.7</c:v>
                </c:pt>
                <c:pt idx="68">
                  <c:v>436.8</c:v>
                </c:pt>
                <c:pt idx="69">
                  <c:v>436.9</c:v>
                </c:pt>
                <c:pt idx="70">
                  <c:v>437</c:v>
                </c:pt>
                <c:pt idx="71">
                  <c:v>437.1</c:v>
                </c:pt>
                <c:pt idx="72">
                  <c:v>437.2</c:v>
                </c:pt>
                <c:pt idx="73">
                  <c:v>437.3</c:v>
                </c:pt>
                <c:pt idx="74">
                  <c:v>437.4</c:v>
                </c:pt>
                <c:pt idx="75">
                  <c:v>437.5</c:v>
                </c:pt>
                <c:pt idx="76">
                  <c:v>437.6</c:v>
                </c:pt>
                <c:pt idx="77">
                  <c:v>437.7</c:v>
                </c:pt>
                <c:pt idx="78">
                  <c:v>437.8</c:v>
                </c:pt>
                <c:pt idx="79">
                  <c:v>437.9</c:v>
                </c:pt>
                <c:pt idx="80">
                  <c:v>438</c:v>
                </c:pt>
                <c:pt idx="81">
                  <c:v>438.1</c:v>
                </c:pt>
                <c:pt idx="82">
                  <c:v>438.2</c:v>
                </c:pt>
                <c:pt idx="83">
                  <c:v>438.3</c:v>
                </c:pt>
                <c:pt idx="84">
                  <c:v>438.4</c:v>
                </c:pt>
                <c:pt idx="85">
                  <c:v>438.5</c:v>
                </c:pt>
                <c:pt idx="86">
                  <c:v>438.6</c:v>
                </c:pt>
                <c:pt idx="87">
                  <c:v>438.7</c:v>
                </c:pt>
                <c:pt idx="88">
                  <c:v>438.8</c:v>
                </c:pt>
                <c:pt idx="89">
                  <c:v>438.9</c:v>
                </c:pt>
                <c:pt idx="90">
                  <c:v>439</c:v>
                </c:pt>
                <c:pt idx="91">
                  <c:v>439.1</c:v>
                </c:pt>
                <c:pt idx="92">
                  <c:v>439.2</c:v>
                </c:pt>
                <c:pt idx="93">
                  <c:v>439.3</c:v>
                </c:pt>
                <c:pt idx="94">
                  <c:v>439.4</c:v>
                </c:pt>
                <c:pt idx="95">
                  <c:v>439.5</c:v>
                </c:pt>
                <c:pt idx="96">
                  <c:v>439.6</c:v>
                </c:pt>
                <c:pt idx="97">
                  <c:v>439.7</c:v>
                </c:pt>
                <c:pt idx="98">
                  <c:v>439.8</c:v>
                </c:pt>
                <c:pt idx="99">
                  <c:v>439.9</c:v>
                </c:pt>
                <c:pt idx="100">
                  <c:v>440</c:v>
                </c:pt>
                <c:pt idx="101">
                  <c:v>440.1</c:v>
                </c:pt>
                <c:pt idx="102">
                  <c:v>440.2</c:v>
                </c:pt>
                <c:pt idx="103">
                  <c:v>440.3</c:v>
                </c:pt>
                <c:pt idx="104">
                  <c:v>440.4</c:v>
                </c:pt>
                <c:pt idx="105">
                  <c:v>440.5</c:v>
                </c:pt>
                <c:pt idx="106">
                  <c:v>440.6</c:v>
                </c:pt>
                <c:pt idx="107">
                  <c:v>440.7</c:v>
                </c:pt>
                <c:pt idx="108">
                  <c:v>440.8</c:v>
                </c:pt>
                <c:pt idx="109">
                  <c:v>440.9</c:v>
                </c:pt>
                <c:pt idx="110">
                  <c:v>441</c:v>
                </c:pt>
                <c:pt idx="111">
                  <c:v>441.1</c:v>
                </c:pt>
                <c:pt idx="112">
                  <c:v>441.2</c:v>
                </c:pt>
                <c:pt idx="113">
                  <c:v>441.3</c:v>
                </c:pt>
                <c:pt idx="114">
                  <c:v>441.4</c:v>
                </c:pt>
                <c:pt idx="115">
                  <c:v>441.5</c:v>
                </c:pt>
                <c:pt idx="116">
                  <c:v>441.6</c:v>
                </c:pt>
                <c:pt idx="117">
                  <c:v>441.7</c:v>
                </c:pt>
                <c:pt idx="118">
                  <c:v>441.8</c:v>
                </c:pt>
                <c:pt idx="119">
                  <c:v>441.9</c:v>
                </c:pt>
                <c:pt idx="120">
                  <c:v>442</c:v>
                </c:pt>
                <c:pt idx="121">
                  <c:v>442.1</c:v>
                </c:pt>
                <c:pt idx="122">
                  <c:v>442.2</c:v>
                </c:pt>
                <c:pt idx="123">
                  <c:v>442.3</c:v>
                </c:pt>
                <c:pt idx="124">
                  <c:v>442.4</c:v>
                </c:pt>
                <c:pt idx="125">
                  <c:v>442.5</c:v>
                </c:pt>
                <c:pt idx="126">
                  <c:v>442.6</c:v>
                </c:pt>
                <c:pt idx="127">
                  <c:v>442.7</c:v>
                </c:pt>
                <c:pt idx="128">
                  <c:v>442.8</c:v>
                </c:pt>
                <c:pt idx="129">
                  <c:v>442.9</c:v>
                </c:pt>
                <c:pt idx="130">
                  <c:v>443</c:v>
                </c:pt>
                <c:pt idx="131">
                  <c:v>443.1</c:v>
                </c:pt>
                <c:pt idx="132">
                  <c:v>443.2</c:v>
                </c:pt>
                <c:pt idx="133">
                  <c:v>443.3</c:v>
                </c:pt>
                <c:pt idx="134">
                  <c:v>443.4</c:v>
                </c:pt>
                <c:pt idx="135">
                  <c:v>443.5</c:v>
                </c:pt>
                <c:pt idx="136">
                  <c:v>443.6</c:v>
                </c:pt>
                <c:pt idx="137">
                  <c:v>443.7</c:v>
                </c:pt>
                <c:pt idx="138">
                  <c:v>443.8</c:v>
                </c:pt>
                <c:pt idx="139">
                  <c:v>443.9</c:v>
                </c:pt>
                <c:pt idx="140">
                  <c:v>444</c:v>
                </c:pt>
                <c:pt idx="141">
                  <c:v>444.1</c:v>
                </c:pt>
                <c:pt idx="142">
                  <c:v>444.2</c:v>
                </c:pt>
                <c:pt idx="143">
                  <c:v>444.3</c:v>
                </c:pt>
                <c:pt idx="144">
                  <c:v>444.4</c:v>
                </c:pt>
                <c:pt idx="145">
                  <c:v>444.5</c:v>
                </c:pt>
                <c:pt idx="146">
                  <c:v>444.6</c:v>
                </c:pt>
                <c:pt idx="147">
                  <c:v>444.7</c:v>
                </c:pt>
                <c:pt idx="148">
                  <c:v>444.8</c:v>
                </c:pt>
                <c:pt idx="149">
                  <c:v>444.9</c:v>
                </c:pt>
                <c:pt idx="150">
                  <c:v>445</c:v>
                </c:pt>
                <c:pt idx="151">
                  <c:v>445.1</c:v>
                </c:pt>
                <c:pt idx="152">
                  <c:v>445.2</c:v>
                </c:pt>
                <c:pt idx="153">
                  <c:v>445.3</c:v>
                </c:pt>
                <c:pt idx="154">
                  <c:v>445.4</c:v>
                </c:pt>
                <c:pt idx="155">
                  <c:v>445.5</c:v>
                </c:pt>
                <c:pt idx="156">
                  <c:v>445.6</c:v>
                </c:pt>
                <c:pt idx="157">
                  <c:v>445.7</c:v>
                </c:pt>
                <c:pt idx="158">
                  <c:v>445.8</c:v>
                </c:pt>
                <c:pt idx="159">
                  <c:v>445.9</c:v>
                </c:pt>
                <c:pt idx="160">
                  <c:v>446</c:v>
                </c:pt>
                <c:pt idx="161">
                  <c:v>446.1</c:v>
                </c:pt>
                <c:pt idx="162">
                  <c:v>446.2</c:v>
                </c:pt>
                <c:pt idx="163">
                  <c:v>446.3</c:v>
                </c:pt>
                <c:pt idx="164">
                  <c:v>446.4</c:v>
                </c:pt>
                <c:pt idx="165">
                  <c:v>446.5</c:v>
                </c:pt>
                <c:pt idx="166">
                  <c:v>446.6</c:v>
                </c:pt>
                <c:pt idx="167">
                  <c:v>446.7</c:v>
                </c:pt>
                <c:pt idx="168">
                  <c:v>446.8</c:v>
                </c:pt>
                <c:pt idx="169">
                  <c:v>446.9</c:v>
                </c:pt>
                <c:pt idx="170">
                  <c:v>447</c:v>
                </c:pt>
                <c:pt idx="171">
                  <c:v>447.1</c:v>
                </c:pt>
                <c:pt idx="172">
                  <c:v>447.2</c:v>
                </c:pt>
                <c:pt idx="173">
                  <c:v>447.3</c:v>
                </c:pt>
                <c:pt idx="174">
                  <c:v>447.4</c:v>
                </c:pt>
                <c:pt idx="175">
                  <c:v>447.5</c:v>
                </c:pt>
                <c:pt idx="176">
                  <c:v>447.6</c:v>
                </c:pt>
                <c:pt idx="177">
                  <c:v>447.7</c:v>
                </c:pt>
                <c:pt idx="178">
                  <c:v>447.8</c:v>
                </c:pt>
                <c:pt idx="179">
                  <c:v>447.9</c:v>
                </c:pt>
                <c:pt idx="180">
                  <c:v>448</c:v>
                </c:pt>
                <c:pt idx="181">
                  <c:v>448.1</c:v>
                </c:pt>
                <c:pt idx="182">
                  <c:v>448.2</c:v>
                </c:pt>
                <c:pt idx="183">
                  <c:v>448.3</c:v>
                </c:pt>
                <c:pt idx="184">
                  <c:v>448.4</c:v>
                </c:pt>
                <c:pt idx="185">
                  <c:v>448.5</c:v>
                </c:pt>
                <c:pt idx="186">
                  <c:v>448.6</c:v>
                </c:pt>
                <c:pt idx="187">
                  <c:v>448.7</c:v>
                </c:pt>
                <c:pt idx="188">
                  <c:v>448.8</c:v>
                </c:pt>
                <c:pt idx="189">
                  <c:v>448.9</c:v>
                </c:pt>
                <c:pt idx="190">
                  <c:v>449</c:v>
                </c:pt>
                <c:pt idx="191">
                  <c:v>449.1</c:v>
                </c:pt>
                <c:pt idx="192">
                  <c:v>449.2</c:v>
                </c:pt>
                <c:pt idx="193">
                  <c:v>449.3</c:v>
                </c:pt>
                <c:pt idx="194">
                  <c:v>449.4</c:v>
                </c:pt>
                <c:pt idx="195">
                  <c:v>449.5</c:v>
                </c:pt>
                <c:pt idx="196">
                  <c:v>449.6</c:v>
                </c:pt>
                <c:pt idx="197">
                  <c:v>449.7</c:v>
                </c:pt>
                <c:pt idx="198">
                  <c:v>449.8</c:v>
                </c:pt>
                <c:pt idx="199">
                  <c:v>449.9</c:v>
                </c:pt>
                <c:pt idx="200">
                  <c:v>450</c:v>
                </c:pt>
                <c:pt idx="201">
                  <c:v>450.1</c:v>
                </c:pt>
                <c:pt idx="202">
                  <c:v>450.2</c:v>
                </c:pt>
                <c:pt idx="203">
                  <c:v>450.3</c:v>
                </c:pt>
                <c:pt idx="204">
                  <c:v>450.4</c:v>
                </c:pt>
                <c:pt idx="205">
                  <c:v>450.5</c:v>
                </c:pt>
                <c:pt idx="206">
                  <c:v>450.6</c:v>
                </c:pt>
                <c:pt idx="207">
                  <c:v>450.7</c:v>
                </c:pt>
                <c:pt idx="208">
                  <c:v>450.8</c:v>
                </c:pt>
                <c:pt idx="209">
                  <c:v>450.9</c:v>
                </c:pt>
                <c:pt idx="210">
                  <c:v>451</c:v>
                </c:pt>
                <c:pt idx="211">
                  <c:v>451.1</c:v>
                </c:pt>
                <c:pt idx="212">
                  <c:v>451.2</c:v>
                </c:pt>
                <c:pt idx="213">
                  <c:v>451.3</c:v>
                </c:pt>
                <c:pt idx="214">
                  <c:v>451.4</c:v>
                </c:pt>
                <c:pt idx="215">
                  <c:v>451.5</c:v>
                </c:pt>
                <c:pt idx="216">
                  <c:v>451.6</c:v>
                </c:pt>
                <c:pt idx="217">
                  <c:v>451.7</c:v>
                </c:pt>
                <c:pt idx="218">
                  <c:v>451.8</c:v>
                </c:pt>
                <c:pt idx="219">
                  <c:v>451.9</c:v>
                </c:pt>
                <c:pt idx="220">
                  <c:v>452</c:v>
                </c:pt>
                <c:pt idx="221">
                  <c:v>452.1</c:v>
                </c:pt>
                <c:pt idx="222">
                  <c:v>452.2</c:v>
                </c:pt>
                <c:pt idx="223">
                  <c:v>452.3</c:v>
                </c:pt>
                <c:pt idx="224">
                  <c:v>452.4</c:v>
                </c:pt>
                <c:pt idx="225">
                  <c:v>452.5</c:v>
                </c:pt>
                <c:pt idx="226">
                  <c:v>452.6</c:v>
                </c:pt>
                <c:pt idx="227">
                  <c:v>452.7</c:v>
                </c:pt>
                <c:pt idx="228">
                  <c:v>452.8</c:v>
                </c:pt>
                <c:pt idx="229">
                  <c:v>452.9</c:v>
                </c:pt>
                <c:pt idx="230">
                  <c:v>453</c:v>
                </c:pt>
                <c:pt idx="231">
                  <c:v>453.1</c:v>
                </c:pt>
                <c:pt idx="232">
                  <c:v>453.2</c:v>
                </c:pt>
                <c:pt idx="233">
                  <c:v>453.3</c:v>
                </c:pt>
                <c:pt idx="234">
                  <c:v>453.4</c:v>
                </c:pt>
                <c:pt idx="235">
                  <c:v>453.5</c:v>
                </c:pt>
                <c:pt idx="236">
                  <c:v>453.6</c:v>
                </c:pt>
                <c:pt idx="237">
                  <c:v>453.7</c:v>
                </c:pt>
                <c:pt idx="238">
                  <c:v>453.8</c:v>
                </c:pt>
                <c:pt idx="239">
                  <c:v>453.9</c:v>
                </c:pt>
                <c:pt idx="240">
                  <c:v>454</c:v>
                </c:pt>
                <c:pt idx="241">
                  <c:v>454.1</c:v>
                </c:pt>
                <c:pt idx="242">
                  <c:v>454.2</c:v>
                </c:pt>
                <c:pt idx="243">
                  <c:v>454.3</c:v>
                </c:pt>
                <c:pt idx="244">
                  <c:v>454.4</c:v>
                </c:pt>
                <c:pt idx="245">
                  <c:v>454.5</c:v>
                </c:pt>
                <c:pt idx="246">
                  <c:v>454.6</c:v>
                </c:pt>
                <c:pt idx="247">
                  <c:v>454.7</c:v>
                </c:pt>
                <c:pt idx="248">
                  <c:v>454.8</c:v>
                </c:pt>
                <c:pt idx="249">
                  <c:v>454.9</c:v>
                </c:pt>
                <c:pt idx="250">
                  <c:v>455</c:v>
                </c:pt>
                <c:pt idx="251">
                  <c:v>455.1</c:v>
                </c:pt>
                <c:pt idx="252">
                  <c:v>455.2</c:v>
                </c:pt>
                <c:pt idx="253">
                  <c:v>455.3</c:v>
                </c:pt>
                <c:pt idx="254">
                  <c:v>455.4</c:v>
                </c:pt>
                <c:pt idx="255">
                  <c:v>455.5</c:v>
                </c:pt>
                <c:pt idx="256">
                  <c:v>455.6</c:v>
                </c:pt>
                <c:pt idx="257">
                  <c:v>455.7</c:v>
                </c:pt>
                <c:pt idx="258">
                  <c:v>455.8</c:v>
                </c:pt>
                <c:pt idx="259">
                  <c:v>455.9</c:v>
                </c:pt>
                <c:pt idx="260">
                  <c:v>456</c:v>
                </c:pt>
                <c:pt idx="261">
                  <c:v>456.1</c:v>
                </c:pt>
                <c:pt idx="262">
                  <c:v>456.2</c:v>
                </c:pt>
                <c:pt idx="263">
                  <c:v>456.3</c:v>
                </c:pt>
                <c:pt idx="264">
                  <c:v>456.4</c:v>
                </c:pt>
                <c:pt idx="265">
                  <c:v>456.5</c:v>
                </c:pt>
                <c:pt idx="266">
                  <c:v>456.6</c:v>
                </c:pt>
                <c:pt idx="267">
                  <c:v>456.7</c:v>
                </c:pt>
                <c:pt idx="268">
                  <c:v>456.8</c:v>
                </c:pt>
                <c:pt idx="269">
                  <c:v>456.9</c:v>
                </c:pt>
                <c:pt idx="270">
                  <c:v>457</c:v>
                </c:pt>
                <c:pt idx="271">
                  <c:v>457.1</c:v>
                </c:pt>
                <c:pt idx="272">
                  <c:v>457.2</c:v>
                </c:pt>
                <c:pt idx="273">
                  <c:v>457.3</c:v>
                </c:pt>
                <c:pt idx="274">
                  <c:v>457.4</c:v>
                </c:pt>
                <c:pt idx="275">
                  <c:v>457.5</c:v>
                </c:pt>
                <c:pt idx="276">
                  <c:v>457.6</c:v>
                </c:pt>
                <c:pt idx="277">
                  <c:v>457.7</c:v>
                </c:pt>
                <c:pt idx="278">
                  <c:v>457.8</c:v>
                </c:pt>
                <c:pt idx="279">
                  <c:v>457.9</c:v>
                </c:pt>
                <c:pt idx="280">
                  <c:v>458</c:v>
                </c:pt>
                <c:pt idx="281">
                  <c:v>458.1</c:v>
                </c:pt>
                <c:pt idx="282">
                  <c:v>458.2</c:v>
                </c:pt>
                <c:pt idx="283">
                  <c:v>458.3</c:v>
                </c:pt>
                <c:pt idx="284">
                  <c:v>458.4</c:v>
                </c:pt>
                <c:pt idx="285">
                  <c:v>458.5</c:v>
                </c:pt>
                <c:pt idx="286">
                  <c:v>458.6</c:v>
                </c:pt>
                <c:pt idx="287">
                  <c:v>458.7</c:v>
                </c:pt>
                <c:pt idx="288">
                  <c:v>458.8</c:v>
                </c:pt>
                <c:pt idx="289">
                  <c:v>458.9</c:v>
                </c:pt>
              </c:numCache>
            </c:numRef>
          </c:xVal>
          <c:yVal>
            <c:numRef>
              <c:f>'M2'!$B$2:$B$360</c:f>
              <c:numCache>
                <c:formatCode>General</c:formatCode>
                <c:ptCount val="359"/>
                <c:pt idx="0">
                  <c:v>4.1784000000000014E-3</c:v>
                </c:pt>
                <c:pt idx="1">
                  <c:v>4.5316000000000072E-3</c:v>
                </c:pt>
                <c:pt idx="2">
                  <c:v>4.8849000000000002E-3</c:v>
                </c:pt>
                <c:pt idx="3">
                  <c:v>5.2381000000000033E-3</c:v>
                </c:pt>
                <c:pt idx="4">
                  <c:v>5.5914000000000024E-3</c:v>
                </c:pt>
                <c:pt idx="5">
                  <c:v>5.9447000000000041E-3</c:v>
                </c:pt>
                <c:pt idx="6">
                  <c:v>6.2979000000000004E-3</c:v>
                </c:pt>
                <c:pt idx="7">
                  <c:v>6.6512000000000038E-3</c:v>
                </c:pt>
                <c:pt idx="8">
                  <c:v>7.0044000000000035E-3</c:v>
                </c:pt>
                <c:pt idx="9">
                  <c:v>7.3577000000000035E-3</c:v>
                </c:pt>
                <c:pt idx="10">
                  <c:v>7.7109000000000014E-3</c:v>
                </c:pt>
                <c:pt idx="11">
                  <c:v>8.1242000000000016E-3</c:v>
                </c:pt>
                <c:pt idx="12">
                  <c:v>8.8776000000000115E-3</c:v>
                </c:pt>
                <c:pt idx="13">
                  <c:v>9.6309000000000013E-3</c:v>
                </c:pt>
                <c:pt idx="14">
                  <c:v>1.03842E-2</c:v>
                </c:pt>
                <c:pt idx="15">
                  <c:v>1.1137500000000003E-2</c:v>
                </c:pt>
                <c:pt idx="16">
                  <c:v>1.1890900000000001E-2</c:v>
                </c:pt>
                <c:pt idx="17">
                  <c:v>1.3311000000000003E-2</c:v>
                </c:pt>
                <c:pt idx="18">
                  <c:v>1.48784E-2</c:v>
                </c:pt>
                <c:pt idx="19">
                  <c:v>1.6445800000000014E-2</c:v>
                </c:pt>
                <c:pt idx="20">
                  <c:v>1.8013299999999999E-2</c:v>
                </c:pt>
                <c:pt idx="21">
                  <c:v>1.9580700000000017E-2</c:v>
                </c:pt>
                <c:pt idx="22">
                  <c:v>2.11481E-2</c:v>
                </c:pt>
                <c:pt idx="23">
                  <c:v>2.271550000000001E-2</c:v>
                </c:pt>
                <c:pt idx="24">
                  <c:v>2.4282999999999999E-2</c:v>
                </c:pt>
                <c:pt idx="25">
                  <c:v>3.2007500000000029E-2</c:v>
                </c:pt>
                <c:pt idx="26">
                  <c:v>4.2178899999999978E-2</c:v>
                </c:pt>
                <c:pt idx="27">
                  <c:v>5.235040000000004E-2</c:v>
                </c:pt>
                <c:pt idx="28">
                  <c:v>6.2521800000000002E-2</c:v>
                </c:pt>
                <c:pt idx="29">
                  <c:v>7.2693300000000002E-2</c:v>
                </c:pt>
                <c:pt idx="30">
                  <c:v>8.2864800000000072E-2</c:v>
                </c:pt>
                <c:pt idx="31">
                  <c:v>9.303620000000011E-2</c:v>
                </c:pt>
                <c:pt idx="32">
                  <c:v>0.10320770000000005</c:v>
                </c:pt>
                <c:pt idx="33">
                  <c:v>0.1133792</c:v>
                </c:pt>
                <c:pt idx="34">
                  <c:v>0.12355060000000002</c:v>
                </c:pt>
                <c:pt idx="35">
                  <c:v>0.13372210000000001</c:v>
                </c:pt>
                <c:pt idx="36">
                  <c:v>0.14389360000000001</c:v>
                </c:pt>
                <c:pt idx="37">
                  <c:v>0.15406500000000012</c:v>
                </c:pt>
                <c:pt idx="38">
                  <c:v>0.16423650000000001</c:v>
                </c:pt>
                <c:pt idx="39">
                  <c:v>0.17440790000000012</c:v>
                </c:pt>
                <c:pt idx="40">
                  <c:v>0.18457940000000012</c:v>
                </c:pt>
                <c:pt idx="41">
                  <c:v>0.1947509</c:v>
                </c:pt>
                <c:pt idx="42">
                  <c:v>0.20492230000000011</c:v>
                </c:pt>
                <c:pt idx="43">
                  <c:v>0.21509380000000011</c:v>
                </c:pt>
                <c:pt idx="44">
                  <c:v>0.22526520000000011</c:v>
                </c:pt>
                <c:pt idx="45">
                  <c:v>0.23543670000000011</c:v>
                </c:pt>
                <c:pt idx="46">
                  <c:v>0.25660940000000004</c:v>
                </c:pt>
                <c:pt idx="47">
                  <c:v>0.28455050000000021</c:v>
                </c:pt>
                <c:pt idx="48">
                  <c:v>0.3124916000000002</c:v>
                </c:pt>
                <c:pt idx="49">
                  <c:v>0.3404327000000002</c:v>
                </c:pt>
                <c:pt idx="50">
                  <c:v>0.36837390000000036</c:v>
                </c:pt>
                <c:pt idx="51">
                  <c:v>0.39631500000000042</c:v>
                </c:pt>
                <c:pt idx="52">
                  <c:v>0.42425610000000002</c:v>
                </c:pt>
                <c:pt idx="53">
                  <c:v>0.45219729999999997</c:v>
                </c:pt>
                <c:pt idx="54">
                  <c:v>0.47489990000000026</c:v>
                </c:pt>
                <c:pt idx="55">
                  <c:v>0.49752060000000037</c:v>
                </c:pt>
                <c:pt idx="56">
                  <c:v>0.52014139999999998</c:v>
                </c:pt>
                <c:pt idx="57">
                  <c:v>0.54276209999999958</c:v>
                </c:pt>
                <c:pt idx="58">
                  <c:v>0.5653827999999993</c:v>
                </c:pt>
                <c:pt idx="59">
                  <c:v>0.58800349999999957</c:v>
                </c:pt>
                <c:pt idx="60">
                  <c:v>0.61062430000000045</c:v>
                </c:pt>
                <c:pt idx="61">
                  <c:v>0.63324499999999995</c:v>
                </c:pt>
                <c:pt idx="62">
                  <c:v>0.65586570000000044</c:v>
                </c:pt>
                <c:pt idx="63">
                  <c:v>0.67848640000000005</c:v>
                </c:pt>
                <c:pt idx="64">
                  <c:v>0.70110709999999998</c:v>
                </c:pt>
                <c:pt idx="65">
                  <c:v>0.72187870000000043</c:v>
                </c:pt>
                <c:pt idx="66">
                  <c:v>0.7252575</c:v>
                </c:pt>
                <c:pt idx="67">
                  <c:v>0.72863639999999996</c:v>
                </c:pt>
                <c:pt idx="68">
                  <c:v>0.73201519999999998</c:v>
                </c:pt>
                <c:pt idx="69">
                  <c:v>0.73539399999999999</c:v>
                </c:pt>
                <c:pt idx="70">
                  <c:v>0.73877280000000045</c:v>
                </c:pt>
                <c:pt idx="71">
                  <c:v>0.74206220000000001</c:v>
                </c:pt>
                <c:pt idx="72">
                  <c:v>0.74458029999999997</c:v>
                </c:pt>
                <c:pt idx="73">
                  <c:v>0.74709850000000044</c:v>
                </c:pt>
                <c:pt idx="74">
                  <c:v>0.74961670000000002</c:v>
                </c:pt>
                <c:pt idx="75">
                  <c:v>0.75213479999999999</c:v>
                </c:pt>
                <c:pt idx="76">
                  <c:v>0.75465300000000046</c:v>
                </c:pt>
                <c:pt idx="77">
                  <c:v>0.75717120000000071</c:v>
                </c:pt>
                <c:pt idx="78">
                  <c:v>0.75968930000000046</c:v>
                </c:pt>
                <c:pt idx="79">
                  <c:v>0.76220750000000004</c:v>
                </c:pt>
                <c:pt idx="80">
                  <c:v>0.76694700000000071</c:v>
                </c:pt>
                <c:pt idx="81">
                  <c:v>0.77170340000000071</c:v>
                </c:pt>
                <c:pt idx="82">
                  <c:v>0.77645990000000042</c:v>
                </c:pt>
                <c:pt idx="83">
                  <c:v>0.78121629999999942</c:v>
                </c:pt>
                <c:pt idx="84">
                  <c:v>0.78597280000000003</c:v>
                </c:pt>
                <c:pt idx="85">
                  <c:v>0.79072930000000041</c:v>
                </c:pt>
                <c:pt idx="86">
                  <c:v>0.79513500000000004</c:v>
                </c:pt>
                <c:pt idx="87">
                  <c:v>0.79534300000000002</c:v>
                </c:pt>
                <c:pt idx="88">
                  <c:v>0.79555089999999951</c:v>
                </c:pt>
                <c:pt idx="89">
                  <c:v>0.79575890000000005</c:v>
                </c:pt>
                <c:pt idx="90">
                  <c:v>0.79596689999999959</c:v>
                </c:pt>
                <c:pt idx="91">
                  <c:v>0.79617479999999996</c:v>
                </c:pt>
                <c:pt idx="92">
                  <c:v>0.79586860000000004</c:v>
                </c:pt>
                <c:pt idx="93">
                  <c:v>0.79499860000000044</c:v>
                </c:pt>
                <c:pt idx="94">
                  <c:v>0.79412850000000001</c:v>
                </c:pt>
                <c:pt idx="95">
                  <c:v>0.79325840000000003</c:v>
                </c:pt>
                <c:pt idx="96">
                  <c:v>0.7923882999999996</c:v>
                </c:pt>
                <c:pt idx="97">
                  <c:v>0.79151819999999928</c:v>
                </c:pt>
                <c:pt idx="98">
                  <c:v>0.79064820000000058</c:v>
                </c:pt>
                <c:pt idx="99">
                  <c:v>0.78720199999999996</c:v>
                </c:pt>
                <c:pt idx="100">
                  <c:v>0.78234490000000001</c:v>
                </c:pt>
                <c:pt idx="101">
                  <c:v>0.77748779999999951</c:v>
                </c:pt>
                <c:pt idx="102">
                  <c:v>0.77263059999999995</c:v>
                </c:pt>
                <c:pt idx="103">
                  <c:v>0.76777350000000044</c:v>
                </c:pt>
                <c:pt idx="104">
                  <c:v>0.76291629999999999</c:v>
                </c:pt>
                <c:pt idx="105">
                  <c:v>0.75906940000000045</c:v>
                </c:pt>
                <c:pt idx="106">
                  <c:v>0.75780580000000075</c:v>
                </c:pt>
                <c:pt idx="107">
                  <c:v>0.7565421</c:v>
                </c:pt>
                <c:pt idx="108">
                  <c:v>0.75527850000000041</c:v>
                </c:pt>
                <c:pt idx="109">
                  <c:v>0.75401499999999999</c:v>
                </c:pt>
                <c:pt idx="110">
                  <c:v>0.75275140000000074</c:v>
                </c:pt>
                <c:pt idx="111">
                  <c:v>0.75148769999999998</c:v>
                </c:pt>
                <c:pt idx="112">
                  <c:v>0.75022409999999995</c:v>
                </c:pt>
                <c:pt idx="113">
                  <c:v>0.74896050000000003</c:v>
                </c:pt>
                <c:pt idx="114">
                  <c:v>0.7549865</c:v>
                </c:pt>
                <c:pt idx="115">
                  <c:v>0.76274920000000102</c:v>
                </c:pt>
                <c:pt idx="116">
                  <c:v>0.77051190000000003</c:v>
                </c:pt>
                <c:pt idx="117">
                  <c:v>0.77827450000000042</c:v>
                </c:pt>
                <c:pt idx="118">
                  <c:v>0.7860370999999996</c:v>
                </c:pt>
                <c:pt idx="119">
                  <c:v>0.79379980000000083</c:v>
                </c:pt>
                <c:pt idx="120">
                  <c:v>0.80341989999999996</c:v>
                </c:pt>
                <c:pt idx="121">
                  <c:v>0.81364560000000075</c:v>
                </c:pt>
                <c:pt idx="122">
                  <c:v>0.82387140000000059</c:v>
                </c:pt>
                <c:pt idx="123">
                  <c:v>0.83409710000000004</c:v>
                </c:pt>
                <c:pt idx="124">
                  <c:v>0.84432289999999999</c:v>
                </c:pt>
                <c:pt idx="125">
                  <c:v>0.85454859999999999</c:v>
                </c:pt>
                <c:pt idx="126">
                  <c:v>0.86598839999999999</c:v>
                </c:pt>
                <c:pt idx="127">
                  <c:v>0.87888840000000046</c:v>
                </c:pt>
                <c:pt idx="128">
                  <c:v>0.89178840000000004</c:v>
                </c:pt>
                <c:pt idx="129">
                  <c:v>0.9046883999999995</c:v>
                </c:pt>
                <c:pt idx="130">
                  <c:v>0.91758839999999942</c:v>
                </c:pt>
                <c:pt idx="131">
                  <c:v>0.93048839999999955</c:v>
                </c:pt>
                <c:pt idx="132">
                  <c:v>0.941967</c:v>
                </c:pt>
                <c:pt idx="133">
                  <c:v>0.94900569999999995</c:v>
                </c:pt>
                <c:pt idx="134">
                  <c:v>0.95604440000000046</c:v>
                </c:pt>
                <c:pt idx="135">
                  <c:v>0.96308309999999997</c:v>
                </c:pt>
                <c:pt idx="136">
                  <c:v>0.97012170000000042</c:v>
                </c:pt>
                <c:pt idx="137">
                  <c:v>0.97716049999999999</c:v>
                </c:pt>
                <c:pt idx="138">
                  <c:v>0.98419909999999999</c:v>
                </c:pt>
                <c:pt idx="139">
                  <c:v>0.99072859999999996</c:v>
                </c:pt>
                <c:pt idx="140">
                  <c:v>0.99245729999999943</c:v>
                </c:pt>
                <c:pt idx="141">
                  <c:v>0.9941860999999993</c:v>
                </c:pt>
                <c:pt idx="142">
                  <c:v>0.99591479999999954</c:v>
                </c:pt>
                <c:pt idx="143">
                  <c:v>0.99764359999999996</c:v>
                </c:pt>
                <c:pt idx="144">
                  <c:v>0.99937239999999938</c:v>
                </c:pt>
                <c:pt idx="145">
                  <c:v>1</c:v>
                </c:pt>
                <c:pt idx="146">
                  <c:v>0.99851289999999937</c:v>
                </c:pt>
                <c:pt idx="147">
                  <c:v>0.99702579999999996</c:v>
                </c:pt>
                <c:pt idx="148">
                  <c:v>0.99553869999999955</c:v>
                </c:pt>
                <c:pt idx="149">
                  <c:v>0.99405160000000004</c:v>
                </c:pt>
                <c:pt idx="150">
                  <c:v>0.99256449999999929</c:v>
                </c:pt>
                <c:pt idx="151">
                  <c:v>0.9910774</c:v>
                </c:pt>
                <c:pt idx="152">
                  <c:v>0.98906109999999958</c:v>
                </c:pt>
                <c:pt idx="153">
                  <c:v>0.98554989999999998</c:v>
                </c:pt>
                <c:pt idx="154">
                  <c:v>0.98203859999999943</c:v>
                </c:pt>
                <c:pt idx="155">
                  <c:v>0.97852729999999999</c:v>
                </c:pt>
                <c:pt idx="156">
                  <c:v>0.97501599999999999</c:v>
                </c:pt>
                <c:pt idx="157">
                  <c:v>0.9715047</c:v>
                </c:pt>
                <c:pt idx="158">
                  <c:v>0.96795730000000002</c:v>
                </c:pt>
                <c:pt idx="159">
                  <c:v>0.96359519999999999</c:v>
                </c:pt>
                <c:pt idx="160">
                  <c:v>0.95923309999999951</c:v>
                </c:pt>
                <c:pt idx="161">
                  <c:v>0.95487100000000058</c:v>
                </c:pt>
                <c:pt idx="162">
                  <c:v>0.95050889999999999</c:v>
                </c:pt>
                <c:pt idx="163">
                  <c:v>0.94614679999999951</c:v>
                </c:pt>
                <c:pt idx="164">
                  <c:v>0.94178470000000003</c:v>
                </c:pt>
                <c:pt idx="165">
                  <c:v>0.93732170000000004</c:v>
                </c:pt>
                <c:pt idx="166">
                  <c:v>0.93274430000000041</c:v>
                </c:pt>
                <c:pt idx="167">
                  <c:v>0.9281669999999993</c:v>
                </c:pt>
                <c:pt idx="168">
                  <c:v>0.92358969999999996</c:v>
                </c:pt>
                <c:pt idx="169">
                  <c:v>0.91901239999999929</c:v>
                </c:pt>
                <c:pt idx="170">
                  <c:v>0.914435</c:v>
                </c:pt>
                <c:pt idx="171">
                  <c:v>0.90985769999999999</c:v>
                </c:pt>
                <c:pt idx="172">
                  <c:v>0.90514410000000001</c:v>
                </c:pt>
                <c:pt idx="173">
                  <c:v>0.90029629999999961</c:v>
                </c:pt>
                <c:pt idx="174">
                  <c:v>0.89544849999999998</c:v>
                </c:pt>
                <c:pt idx="175">
                  <c:v>0.89060070000000002</c:v>
                </c:pt>
                <c:pt idx="176">
                  <c:v>0.88575289999999951</c:v>
                </c:pt>
                <c:pt idx="177">
                  <c:v>0.88090520000000005</c:v>
                </c:pt>
                <c:pt idx="178">
                  <c:v>0.87605730000000004</c:v>
                </c:pt>
                <c:pt idx="179">
                  <c:v>0.86994640000000045</c:v>
                </c:pt>
                <c:pt idx="180">
                  <c:v>0.86317699999999997</c:v>
                </c:pt>
                <c:pt idx="181">
                  <c:v>0.85640769999999999</c:v>
                </c:pt>
                <c:pt idx="182">
                  <c:v>0.84963840000000046</c:v>
                </c:pt>
                <c:pt idx="183">
                  <c:v>0.84286899999999998</c:v>
                </c:pt>
                <c:pt idx="184">
                  <c:v>0.83609970000000045</c:v>
                </c:pt>
                <c:pt idx="185">
                  <c:v>0.82933040000000002</c:v>
                </c:pt>
                <c:pt idx="186">
                  <c:v>0.8225610999999996</c:v>
                </c:pt>
                <c:pt idx="187">
                  <c:v>0.81490099999999999</c:v>
                </c:pt>
                <c:pt idx="188">
                  <c:v>0.8037649</c:v>
                </c:pt>
                <c:pt idx="189">
                  <c:v>0.79262890000000041</c:v>
                </c:pt>
                <c:pt idx="190">
                  <c:v>0.7814928999999996</c:v>
                </c:pt>
                <c:pt idx="191">
                  <c:v>0.77035690000000001</c:v>
                </c:pt>
                <c:pt idx="192">
                  <c:v>0.75922080000000058</c:v>
                </c:pt>
                <c:pt idx="193">
                  <c:v>0.74808479999999999</c:v>
                </c:pt>
                <c:pt idx="194">
                  <c:v>0.73129330000000003</c:v>
                </c:pt>
                <c:pt idx="195">
                  <c:v>0.71269140000000075</c:v>
                </c:pt>
                <c:pt idx="196">
                  <c:v>0.69408950000000003</c:v>
                </c:pt>
                <c:pt idx="197">
                  <c:v>0.67548750000000002</c:v>
                </c:pt>
                <c:pt idx="198">
                  <c:v>0.65688560000000074</c:v>
                </c:pt>
                <c:pt idx="199">
                  <c:v>0.63828359999999951</c:v>
                </c:pt>
                <c:pt idx="200">
                  <c:v>0.63225160000000058</c:v>
                </c:pt>
                <c:pt idx="201">
                  <c:v>0.61280559999999995</c:v>
                </c:pt>
                <c:pt idx="202">
                  <c:v>0.59335959999999943</c:v>
                </c:pt>
                <c:pt idx="203">
                  <c:v>0.57391360000000002</c:v>
                </c:pt>
                <c:pt idx="204">
                  <c:v>0.55446769999999956</c:v>
                </c:pt>
                <c:pt idx="205">
                  <c:v>0.53502170000000004</c:v>
                </c:pt>
                <c:pt idx="206">
                  <c:v>0.51553119999999941</c:v>
                </c:pt>
                <c:pt idx="207">
                  <c:v>0.49511900000000025</c:v>
                </c:pt>
                <c:pt idx="208">
                  <c:v>0.4747067000000002</c:v>
                </c:pt>
                <c:pt idx="209">
                  <c:v>0.45429450000000005</c:v>
                </c:pt>
                <c:pt idx="210">
                  <c:v>0.43578910000000021</c:v>
                </c:pt>
                <c:pt idx="211">
                  <c:v>0.41865840000000026</c:v>
                </c:pt>
                <c:pt idx="212">
                  <c:v>0.40152770000000026</c:v>
                </c:pt>
                <c:pt idx="213">
                  <c:v>0.38439700000000032</c:v>
                </c:pt>
                <c:pt idx="214">
                  <c:v>0.36726630000000027</c:v>
                </c:pt>
                <c:pt idx="215">
                  <c:v>0.35013560000000005</c:v>
                </c:pt>
                <c:pt idx="216">
                  <c:v>0.33300490000000044</c:v>
                </c:pt>
                <c:pt idx="217">
                  <c:v>0.31972900000000032</c:v>
                </c:pt>
                <c:pt idx="218">
                  <c:v>0.30675660000000027</c:v>
                </c:pt>
                <c:pt idx="219">
                  <c:v>0.29378420000000022</c:v>
                </c:pt>
                <c:pt idx="220">
                  <c:v>0.28081190000000023</c:v>
                </c:pt>
                <c:pt idx="221">
                  <c:v>0.26783950000000001</c:v>
                </c:pt>
                <c:pt idx="222">
                  <c:v>0.2549818000000002</c:v>
                </c:pt>
                <c:pt idx="223">
                  <c:v>0.24400000000000011</c:v>
                </c:pt>
                <c:pt idx="224">
                  <c:v>0.23301810000000012</c:v>
                </c:pt>
                <c:pt idx="225">
                  <c:v>0.22203629999999999</c:v>
                </c:pt>
                <c:pt idx="226">
                  <c:v>0.21105450000000001</c:v>
                </c:pt>
                <c:pt idx="227">
                  <c:v>0.20460780000000001</c:v>
                </c:pt>
                <c:pt idx="228">
                  <c:v>0.19873020000000011</c:v>
                </c:pt>
                <c:pt idx="229">
                  <c:v>0.19285269999999988</c:v>
                </c:pt>
                <c:pt idx="230">
                  <c:v>0.18697510000000012</c:v>
                </c:pt>
                <c:pt idx="231">
                  <c:v>0.18109760000000011</c:v>
                </c:pt>
                <c:pt idx="232">
                  <c:v>0.17522000000000001</c:v>
                </c:pt>
                <c:pt idx="233">
                  <c:v>0.16934240000000012</c:v>
                </c:pt>
                <c:pt idx="234">
                  <c:v>0.16346490000000011</c:v>
                </c:pt>
                <c:pt idx="235">
                  <c:v>0.15758730000000018</c:v>
                </c:pt>
                <c:pt idx="236">
                  <c:v>0.15170980000000012</c:v>
                </c:pt>
                <c:pt idx="237">
                  <c:v>0.14583220000000011</c:v>
                </c:pt>
                <c:pt idx="238">
                  <c:v>0.13995460000000001</c:v>
                </c:pt>
                <c:pt idx="239">
                  <c:v>0.1340771</c:v>
                </c:pt>
                <c:pt idx="240">
                  <c:v>0.12819949999999999</c:v>
                </c:pt>
                <c:pt idx="241">
                  <c:v>0.12232200000000006</c:v>
                </c:pt>
                <c:pt idx="242">
                  <c:v>0.1164444</c:v>
                </c:pt>
                <c:pt idx="243">
                  <c:v>0.11056680000000002</c:v>
                </c:pt>
                <c:pt idx="244">
                  <c:v>0.1046893</c:v>
                </c:pt>
                <c:pt idx="245">
                  <c:v>9.8811700000000002E-2</c:v>
                </c:pt>
                <c:pt idx="246">
                  <c:v>9.5637700000000006E-2</c:v>
                </c:pt>
                <c:pt idx="247">
                  <c:v>9.2572000000000002E-2</c:v>
                </c:pt>
                <c:pt idx="248">
                  <c:v>8.9506200000000063E-2</c:v>
                </c:pt>
                <c:pt idx="249">
                  <c:v>8.6440400000000001E-2</c:v>
                </c:pt>
                <c:pt idx="250">
                  <c:v>8.3374700000000024E-2</c:v>
                </c:pt>
                <c:pt idx="251">
                  <c:v>8.0308900000000003E-2</c:v>
                </c:pt>
                <c:pt idx="252">
                  <c:v>7.7243199999999998E-2</c:v>
                </c:pt>
                <c:pt idx="253">
                  <c:v>7.4177400000000004E-2</c:v>
                </c:pt>
                <c:pt idx="254">
                  <c:v>7.1111599999999997E-2</c:v>
                </c:pt>
                <c:pt idx="255">
                  <c:v>6.8045900000000006E-2</c:v>
                </c:pt>
                <c:pt idx="256">
                  <c:v>6.4980099999999999E-2</c:v>
                </c:pt>
                <c:pt idx="257">
                  <c:v>6.1914400000000022E-2</c:v>
                </c:pt>
                <c:pt idx="258">
                  <c:v>5.8848600000000001E-2</c:v>
                </c:pt>
                <c:pt idx="259">
                  <c:v>5.5782900000000052E-2</c:v>
                </c:pt>
                <c:pt idx="260">
                  <c:v>5.2717100000000038E-2</c:v>
                </c:pt>
                <c:pt idx="261">
                  <c:v>4.9651300000000002E-2</c:v>
                </c:pt>
                <c:pt idx="262">
                  <c:v>4.6585599999999977E-2</c:v>
                </c:pt>
                <c:pt idx="263">
                  <c:v>4.3519799999999997E-2</c:v>
                </c:pt>
                <c:pt idx="264">
                  <c:v>4.04541E-2</c:v>
                </c:pt>
                <c:pt idx="265">
                  <c:v>3.7388299999999999E-2</c:v>
                </c:pt>
                <c:pt idx="266">
                  <c:v>3.5130500000000002E-2</c:v>
                </c:pt>
                <c:pt idx="267">
                  <c:v>3.3176200000000003E-2</c:v>
                </c:pt>
                <c:pt idx="268">
                  <c:v>3.1221900000000025E-2</c:v>
                </c:pt>
                <c:pt idx="269">
                  <c:v>2.9267600000000001E-2</c:v>
                </c:pt>
                <c:pt idx="270">
                  <c:v>2.7313199999999999E-2</c:v>
                </c:pt>
                <c:pt idx="271">
                  <c:v>2.53589E-2</c:v>
                </c:pt>
                <c:pt idx="272">
                  <c:v>2.36466E-2</c:v>
                </c:pt>
                <c:pt idx="273">
                  <c:v>2.2327199999999998E-2</c:v>
                </c:pt>
                <c:pt idx="274">
                  <c:v>2.100790000000002E-2</c:v>
                </c:pt>
                <c:pt idx="275">
                  <c:v>1.9688600000000014E-2</c:v>
                </c:pt>
                <c:pt idx="276">
                  <c:v>1.8369300000000005E-2</c:v>
                </c:pt>
                <c:pt idx="277">
                  <c:v>1.7049999999999999E-2</c:v>
                </c:pt>
                <c:pt idx="278">
                  <c:v>1.57307E-2</c:v>
                </c:pt>
                <c:pt idx="279">
                  <c:v>1.4697699999999998E-2</c:v>
                </c:pt>
                <c:pt idx="280">
                  <c:v>1.3841100000000014E-2</c:v>
                </c:pt>
                <c:pt idx="281">
                  <c:v>1.2984400000000009E-2</c:v>
                </c:pt>
                <c:pt idx="282">
                  <c:v>1.2127799999999999E-2</c:v>
                </c:pt>
                <c:pt idx="283">
                  <c:v>1.1271099999999999E-2</c:v>
                </c:pt>
                <c:pt idx="284">
                  <c:v>1.0414500000000005E-2</c:v>
                </c:pt>
                <c:pt idx="285">
                  <c:v>9.8536000000000162E-3</c:v>
                </c:pt>
                <c:pt idx="286">
                  <c:v>9.3213000000000028E-3</c:v>
                </c:pt>
                <c:pt idx="287">
                  <c:v>8.7890000000000086E-3</c:v>
                </c:pt>
                <c:pt idx="288">
                  <c:v>8.2568000000000068E-3</c:v>
                </c:pt>
                <c:pt idx="289">
                  <c:v>7.7245000000000013E-3</c:v>
                </c:pt>
              </c:numCache>
            </c:numRef>
          </c:yVal>
          <c:smooth val="0"/>
          <c:extLst>
            <c:ext xmlns:c16="http://schemas.microsoft.com/office/drawing/2014/chart" uri="{C3380CC4-5D6E-409C-BE32-E72D297353CC}">
              <c16:uniqueId val="{00000002-A83A-4ACF-97BF-1450FA51828A}"/>
            </c:ext>
          </c:extLst>
        </c:ser>
        <c:ser>
          <c:idx val="8"/>
          <c:order val="3"/>
          <c:tx>
            <c:v>M3</c:v>
          </c:tx>
          <c:spPr>
            <a:ln w="25400">
              <a:solidFill>
                <a:srgbClr val="5EF852"/>
              </a:solidFill>
            </a:ln>
          </c:spPr>
          <c:marker>
            <c:symbol val="none"/>
          </c:marker>
          <c:xVal>
            <c:numRef>
              <c:f>'M3'!$A$2:$A$350</c:f>
              <c:numCache>
                <c:formatCode>General</c:formatCode>
                <c:ptCount val="349"/>
                <c:pt idx="0">
                  <c:v>470</c:v>
                </c:pt>
                <c:pt idx="1">
                  <c:v>470.1</c:v>
                </c:pt>
                <c:pt idx="2">
                  <c:v>470.2</c:v>
                </c:pt>
                <c:pt idx="3">
                  <c:v>470.3</c:v>
                </c:pt>
                <c:pt idx="4">
                  <c:v>470.4</c:v>
                </c:pt>
                <c:pt idx="5">
                  <c:v>470.5</c:v>
                </c:pt>
                <c:pt idx="6">
                  <c:v>470.6</c:v>
                </c:pt>
                <c:pt idx="7">
                  <c:v>470.7</c:v>
                </c:pt>
                <c:pt idx="8">
                  <c:v>470.8</c:v>
                </c:pt>
                <c:pt idx="9">
                  <c:v>470.9</c:v>
                </c:pt>
                <c:pt idx="10">
                  <c:v>471</c:v>
                </c:pt>
                <c:pt idx="11">
                  <c:v>471.1</c:v>
                </c:pt>
                <c:pt idx="12">
                  <c:v>471.2</c:v>
                </c:pt>
                <c:pt idx="13">
                  <c:v>471.3</c:v>
                </c:pt>
                <c:pt idx="14">
                  <c:v>471.4</c:v>
                </c:pt>
                <c:pt idx="15">
                  <c:v>471.5</c:v>
                </c:pt>
                <c:pt idx="16">
                  <c:v>471.6</c:v>
                </c:pt>
                <c:pt idx="17">
                  <c:v>471.7</c:v>
                </c:pt>
                <c:pt idx="18">
                  <c:v>471.8</c:v>
                </c:pt>
                <c:pt idx="19">
                  <c:v>471.9</c:v>
                </c:pt>
                <c:pt idx="20">
                  <c:v>472</c:v>
                </c:pt>
                <c:pt idx="21">
                  <c:v>472.1</c:v>
                </c:pt>
                <c:pt idx="22">
                  <c:v>472.2</c:v>
                </c:pt>
                <c:pt idx="23">
                  <c:v>472.3</c:v>
                </c:pt>
                <c:pt idx="24">
                  <c:v>472.4</c:v>
                </c:pt>
                <c:pt idx="25">
                  <c:v>472.5</c:v>
                </c:pt>
                <c:pt idx="26">
                  <c:v>472.6</c:v>
                </c:pt>
                <c:pt idx="27">
                  <c:v>472.7</c:v>
                </c:pt>
                <c:pt idx="28">
                  <c:v>472.8</c:v>
                </c:pt>
                <c:pt idx="29">
                  <c:v>472.9</c:v>
                </c:pt>
                <c:pt idx="30">
                  <c:v>473</c:v>
                </c:pt>
                <c:pt idx="31">
                  <c:v>473.1</c:v>
                </c:pt>
                <c:pt idx="32">
                  <c:v>473.2</c:v>
                </c:pt>
                <c:pt idx="33">
                  <c:v>473.3</c:v>
                </c:pt>
                <c:pt idx="34">
                  <c:v>473.4</c:v>
                </c:pt>
                <c:pt idx="35">
                  <c:v>473.5</c:v>
                </c:pt>
                <c:pt idx="36">
                  <c:v>473.6</c:v>
                </c:pt>
                <c:pt idx="37">
                  <c:v>473.7</c:v>
                </c:pt>
                <c:pt idx="38">
                  <c:v>473.8</c:v>
                </c:pt>
                <c:pt idx="39">
                  <c:v>473.9</c:v>
                </c:pt>
                <c:pt idx="40">
                  <c:v>474</c:v>
                </c:pt>
                <c:pt idx="41">
                  <c:v>474.1</c:v>
                </c:pt>
                <c:pt idx="42">
                  <c:v>474.2</c:v>
                </c:pt>
                <c:pt idx="43">
                  <c:v>474.3</c:v>
                </c:pt>
                <c:pt idx="44">
                  <c:v>474.4</c:v>
                </c:pt>
                <c:pt idx="45">
                  <c:v>474.5</c:v>
                </c:pt>
                <c:pt idx="46">
                  <c:v>474.6</c:v>
                </c:pt>
                <c:pt idx="47">
                  <c:v>474.7</c:v>
                </c:pt>
                <c:pt idx="48">
                  <c:v>474.8</c:v>
                </c:pt>
                <c:pt idx="49">
                  <c:v>474.9</c:v>
                </c:pt>
                <c:pt idx="50">
                  <c:v>475</c:v>
                </c:pt>
                <c:pt idx="51">
                  <c:v>475.1</c:v>
                </c:pt>
                <c:pt idx="52">
                  <c:v>475.2</c:v>
                </c:pt>
                <c:pt idx="53">
                  <c:v>475.3</c:v>
                </c:pt>
                <c:pt idx="54">
                  <c:v>475.4</c:v>
                </c:pt>
                <c:pt idx="55">
                  <c:v>475.5</c:v>
                </c:pt>
                <c:pt idx="56">
                  <c:v>475.6</c:v>
                </c:pt>
                <c:pt idx="57">
                  <c:v>475.7</c:v>
                </c:pt>
                <c:pt idx="58">
                  <c:v>475.8</c:v>
                </c:pt>
                <c:pt idx="59">
                  <c:v>475.9</c:v>
                </c:pt>
                <c:pt idx="60">
                  <c:v>476</c:v>
                </c:pt>
                <c:pt idx="61">
                  <c:v>476.1</c:v>
                </c:pt>
                <c:pt idx="62">
                  <c:v>476.2</c:v>
                </c:pt>
                <c:pt idx="63">
                  <c:v>476.3</c:v>
                </c:pt>
                <c:pt idx="64">
                  <c:v>476.4</c:v>
                </c:pt>
                <c:pt idx="65">
                  <c:v>476.5</c:v>
                </c:pt>
                <c:pt idx="66">
                  <c:v>476.6</c:v>
                </c:pt>
                <c:pt idx="67">
                  <c:v>476.7</c:v>
                </c:pt>
                <c:pt idx="68">
                  <c:v>476.8</c:v>
                </c:pt>
                <c:pt idx="69">
                  <c:v>476.9</c:v>
                </c:pt>
                <c:pt idx="70">
                  <c:v>477</c:v>
                </c:pt>
                <c:pt idx="71">
                  <c:v>477.1</c:v>
                </c:pt>
                <c:pt idx="72">
                  <c:v>477.2</c:v>
                </c:pt>
                <c:pt idx="73">
                  <c:v>477.3</c:v>
                </c:pt>
                <c:pt idx="74">
                  <c:v>477.4</c:v>
                </c:pt>
                <c:pt idx="75">
                  <c:v>477.5</c:v>
                </c:pt>
                <c:pt idx="76">
                  <c:v>477.6</c:v>
                </c:pt>
                <c:pt idx="77">
                  <c:v>477.7</c:v>
                </c:pt>
                <c:pt idx="78">
                  <c:v>477.8</c:v>
                </c:pt>
                <c:pt idx="79">
                  <c:v>477.9</c:v>
                </c:pt>
                <c:pt idx="80">
                  <c:v>478</c:v>
                </c:pt>
                <c:pt idx="81">
                  <c:v>478.1</c:v>
                </c:pt>
                <c:pt idx="82">
                  <c:v>478.2</c:v>
                </c:pt>
                <c:pt idx="83">
                  <c:v>478.3</c:v>
                </c:pt>
                <c:pt idx="84">
                  <c:v>478.4</c:v>
                </c:pt>
                <c:pt idx="85">
                  <c:v>478.5</c:v>
                </c:pt>
                <c:pt idx="86">
                  <c:v>478.6</c:v>
                </c:pt>
                <c:pt idx="87">
                  <c:v>478.7</c:v>
                </c:pt>
                <c:pt idx="88">
                  <c:v>478.8</c:v>
                </c:pt>
                <c:pt idx="89">
                  <c:v>478.9</c:v>
                </c:pt>
                <c:pt idx="90">
                  <c:v>479</c:v>
                </c:pt>
                <c:pt idx="91">
                  <c:v>479.1</c:v>
                </c:pt>
                <c:pt idx="92">
                  <c:v>479.2</c:v>
                </c:pt>
                <c:pt idx="93">
                  <c:v>479.3</c:v>
                </c:pt>
                <c:pt idx="94">
                  <c:v>479.4</c:v>
                </c:pt>
                <c:pt idx="95">
                  <c:v>479.5</c:v>
                </c:pt>
                <c:pt idx="96">
                  <c:v>479.6</c:v>
                </c:pt>
                <c:pt idx="97">
                  <c:v>479.7</c:v>
                </c:pt>
                <c:pt idx="98">
                  <c:v>479.8</c:v>
                </c:pt>
                <c:pt idx="99">
                  <c:v>479.9</c:v>
                </c:pt>
                <c:pt idx="100">
                  <c:v>480</c:v>
                </c:pt>
                <c:pt idx="101">
                  <c:v>480.1</c:v>
                </c:pt>
                <c:pt idx="102">
                  <c:v>480.2</c:v>
                </c:pt>
                <c:pt idx="103">
                  <c:v>480.3</c:v>
                </c:pt>
                <c:pt idx="104">
                  <c:v>480.4</c:v>
                </c:pt>
                <c:pt idx="105">
                  <c:v>480.5</c:v>
                </c:pt>
                <c:pt idx="106">
                  <c:v>480.6</c:v>
                </c:pt>
                <c:pt idx="107">
                  <c:v>480.7</c:v>
                </c:pt>
                <c:pt idx="108">
                  <c:v>480.8</c:v>
                </c:pt>
                <c:pt idx="109">
                  <c:v>480.9</c:v>
                </c:pt>
                <c:pt idx="110">
                  <c:v>481</c:v>
                </c:pt>
                <c:pt idx="111">
                  <c:v>481.1</c:v>
                </c:pt>
                <c:pt idx="112">
                  <c:v>481.2</c:v>
                </c:pt>
                <c:pt idx="113">
                  <c:v>481.3</c:v>
                </c:pt>
                <c:pt idx="114">
                  <c:v>481.4</c:v>
                </c:pt>
                <c:pt idx="115">
                  <c:v>481.5</c:v>
                </c:pt>
                <c:pt idx="116">
                  <c:v>481.6</c:v>
                </c:pt>
                <c:pt idx="117">
                  <c:v>481.7</c:v>
                </c:pt>
                <c:pt idx="118">
                  <c:v>481.8</c:v>
                </c:pt>
                <c:pt idx="119">
                  <c:v>481.9</c:v>
                </c:pt>
                <c:pt idx="120">
                  <c:v>482</c:v>
                </c:pt>
                <c:pt idx="121">
                  <c:v>482.1</c:v>
                </c:pt>
                <c:pt idx="122">
                  <c:v>482.2</c:v>
                </c:pt>
                <c:pt idx="123">
                  <c:v>482.3</c:v>
                </c:pt>
                <c:pt idx="124">
                  <c:v>482.4</c:v>
                </c:pt>
                <c:pt idx="125">
                  <c:v>482.5</c:v>
                </c:pt>
                <c:pt idx="126">
                  <c:v>482.6</c:v>
                </c:pt>
                <c:pt idx="127">
                  <c:v>482.7</c:v>
                </c:pt>
                <c:pt idx="128">
                  <c:v>482.8</c:v>
                </c:pt>
                <c:pt idx="129">
                  <c:v>482.9</c:v>
                </c:pt>
                <c:pt idx="130">
                  <c:v>483</c:v>
                </c:pt>
                <c:pt idx="131">
                  <c:v>483.1</c:v>
                </c:pt>
                <c:pt idx="132">
                  <c:v>483.2</c:v>
                </c:pt>
                <c:pt idx="133">
                  <c:v>483.3</c:v>
                </c:pt>
                <c:pt idx="134">
                  <c:v>483.4</c:v>
                </c:pt>
                <c:pt idx="135">
                  <c:v>483.5</c:v>
                </c:pt>
                <c:pt idx="136">
                  <c:v>483.6</c:v>
                </c:pt>
                <c:pt idx="137">
                  <c:v>483.7</c:v>
                </c:pt>
                <c:pt idx="138">
                  <c:v>483.8</c:v>
                </c:pt>
                <c:pt idx="139">
                  <c:v>483.9</c:v>
                </c:pt>
                <c:pt idx="140">
                  <c:v>484</c:v>
                </c:pt>
                <c:pt idx="141">
                  <c:v>484.1</c:v>
                </c:pt>
                <c:pt idx="142">
                  <c:v>484.2</c:v>
                </c:pt>
                <c:pt idx="143">
                  <c:v>484.3</c:v>
                </c:pt>
                <c:pt idx="144">
                  <c:v>484.4</c:v>
                </c:pt>
                <c:pt idx="145">
                  <c:v>484.5</c:v>
                </c:pt>
                <c:pt idx="146">
                  <c:v>484.6</c:v>
                </c:pt>
                <c:pt idx="147">
                  <c:v>484.7</c:v>
                </c:pt>
                <c:pt idx="148">
                  <c:v>484.8</c:v>
                </c:pt>
                <c:pt idx="149">
                  <c:v>484.9</c:v>
                </c:pt>
                <c:pt idx="150">
                  <c:v>485</c:v>
                </c:pt>
                <c:pt idx="151">
                  <c:v>485.1</c:v>
                </c:pt>
                <c:pt idx="152">
                  <c:v>485.2</c:v>
                </c:pt>
                <c:pt idx="153">
                  <c:v>485.3</c:v>
                </c:pt>
                <c:pt idx="154">
                  <c:v>485.4</c:v>
                </c:pt>
                <c:pt idx="155">
                  <c:v>485.5</c:v>
                </c:pt>
                <c:pt idx="156">
                  <c:v>485.6</c:v>
                </c:pt>
                <c:pt idx="157">
                  <c:v>485.7</c:v>
                </c:pt>
                <c:pt idx="158">
                  <c:v>485.8</c:v>
                </c:pt>
                <c:pt idx="159">
                  <c:v>485.9</c:v>
                </c:pt>
                <c:pt idx="160">
                  <c:v>486</c:v>
                </c:pt>
                <c:pt idx="161">
                  <c:v>486.1</c:v>
                </c:pt>
                <c:pt idx="162">
                  <c:v>486.2</c:v>
                </c:pt>
                <c:pt idx="163">
                  <c:v>486.3</c:v>
                </c:pt>
                <c:pt idx="164">
                  <c:v>486.4</c:v>
                </c:pt>
                <c:pt idx="165">
                  <c:v>486.5</c:v>
                </c:pt>
                <c:pt idx="166">
                  <c:v>486.6</c:v>
                </c:pt>
                <c:pt idx="167">
                  <c:v>486.7</c:v>
                </c:pt>
                <c:pt idx="168">
                  <c:v>486.8</c:v>
                </c:pt>
                <c:pt idx="169">
                  <c:v>486.9</c:v>
                </c:pt>
                <c:pt idx="170">
                  <c:v>487</c:v>
                </c:pt>
                <c:pt idx="171">
                  <c:v>487.1</c:v>
                </c:pt>
                <c:pt idx="172">
                  <c:v>487.2</c:v>
                </c:pt>
                <c:pt idx="173">
                  <c:v>487.3</c:v>
                </c:pt>
                <c:pt idx="174">
                  <c:v>487.4</c:v>
                </c:pt>
                <c:pt idx="175">
                  <c:v>487.5</c:v>
                </c:pt>
                <c:pt idx="176">
                  <c:v>487.6</c:v>
                </c:pt>
                <c:pt idx="177">
                  <c:v>487.7</c:v>
                </c:pt>
                <c:pt idx="178">
                  <c:v>487.8</c:v>
                </c:pt>
                <c:pt idx="179">
                  <c:v>487.9</c:v>
                </c:pt>
                <c:pt idx="180">
                  <c:v>488</c:v>
                </c:pt>
                <c:pt idx="181">
                  <c:v>488.1</c:v>
                </c:pt>
                <c:pt idx="182">
                  <c:v>488.2</c:v>
                </c:pt>
                <c:pt idx="183">
                  <c:v>488.3</c:v>
                </c:pt>
                <c:pt idx="184">
                  <c:v>488.4</c:v>
                </c:pt>
                <c:pt idx="185">
                  <c:v>488.5</c:v>
                </c:pt>
                <c:pt idx="186">
                  <c:v>488.6</c:v>
                </c:pt>
                <c:pt idx="187">
                  <c:v>488.7</c:v>
                </c:pt>
                <c:pt idx="188">
                  <c:v>488.8</c:v>
                </c:pt>
                <c:pt idx="189">
                  <c:v>488.9</c:v>
                </c:pt>
                <c:pt idx="190">
                  <c:v>489</c:v>
                </c:pt>
                <c:pt idx="191">
                  <c:v>489.1</c:v>
                </c:pt>
                <c:pt idx="192">
                  <c:v>489.2</c:v>
                </c:pt>
                <c:pt idx="193">
                  <c:v>489.3</c:v>
                </c:pt>
                <c:pt idx="194">
                  <c:v>489.4</c:v>
                </c:pt>
                <c:pt idx="195">
                  <c:v>489.5</c:v>
                </c:pt>
                <c:pt idx="196">
                  <c:v>489.6</c:v>
                </c:pt>
                <c:pt idx="197">
                  <c:v>489.7</c:v>
                </c:pt>
                <c:pt idx="198">
                  <c:v>489.8</c:v>
                </c:pt>
                <c:pt idx="199">
                  <c:v>489.9</c:v>
                </c:pt>
                <c:pt idx="200">
                  <c:v>490</c:v>
                </c:pt>
                <c:pt idx="201">
                  <c:v>490.1</c:v>
                </c:pt>
                <c:pt idx="202">
                  <c:v>490.2</c:v>
                </c:pt>
                <c:pt idx="203">
                  <c:v>490.3</c:v>
                </c:pt>
                <c:pt idx="204">
                  <c:v>490.4</c:v>
                </c:pt>
                <c:pt idx="205">
                  <c:v>490.5</c:v>
                </c:pt>
                <c:pt idx="206">
                  <c:v>490.6</c:v>
                </c:pt>
                <c:pt idx="207">
                  <c:v>490.7</c:v>
                </c:pt>
                <c:pt idx="208">
                  <c:v>490.8</c:v>
                </c:pt>
                <c:pt idx="209">
                  <c:v>490.9</c:v>
                </c:pt>
                <c:pt idx="210">
                  <c:v>491</c:v>
                </c:pt>
                <c:pt idx="211">
                  <c:v>491.1</c:v>
                </c:pt>
                <c:pt idx="212">
                  <c:v>491.2</c:v>
                </c:pt>
                <c:pt idx="213">
                  <c:v>491.3</c:v>
                </c:pt>
                <c:pt idx="214">
                  <c:v>491.4</c:v>
                </c:pt>
                <c:pt idx="215">
                  <c:v>491.5</c:v>
                </c:pt>
                <c:pt idx="216">
                  <c:v>491.6</c:v>
                </c:pt>
                <c:pt idx="217">
                  <c:v>491.7</c:v>
                </c:pt>
                <c:pt idx="218">
                  <c:v>491.8</c:v>
                </c:pt>
                <c:pt idx="219">
                  <c:v>491.9</c:v>
                </c:pt>
                <c:pt idx="220">
                  <c:v>492</c:v>
                </c:pt>
                <c:pt idx="221">
                  <c:v>492.1</c:v>
                </c:pt>
                <c:pt idx="222">
                  <c:v>492.2</c:v>
                </c:pt>
                <c:pt idx="223">
                  <c:v>492.3</c:v>
                </c:pt>
                <c:pt idx="224">
                  <c:v>492.4</c:v>
                </c:pt>
                <c:pt idx="225">
                  <c:v>492.5</c:v>
                </c:pt>
                <c:pt idx="226">
                  <c:v>492.6</c:v>
                </c:pt>
                <c:pt idx="227">
                  <c:v>492.7</c:v>
                </c:pt>
                <c:pt idx="228">
                  <c:v>492.8</c:v>
                </c:pt>
                <c:pt idx="229">
                  <c:v>492.9</c:v>
                </c:pt>
                <c:pt idx="230">
                  <c:v>493</c:v>
                </c:pt>
                <c:pt idx="231">
                  <c:v>493.1</c:v>
                </c:pt>
                <c:pt idx="232">
                  <c:v>493.2</c:v>
                </c:pt>
                <c:pt idx="233">
                  <c:v>493.3</c:v>
                </c:pt>
                <c:pt idx="234">
                  <c:v>493.4</c:v>
                </c:pt>
                <c:pt idx="235">
                  <c:v>493.5</c:v>
                </c:pt>
                <c:pt idx="236">
                  <c:v>493.6</c:v>
                </c:pt>
                <c:pt idx="237">
                  <c:v>493.7</c:v>
                </c:pt>
                <c:pt idx="238">
                  <c:v>493.8</c:v>
                </c:pt>
                <c:pt idx="239">
                  <c:v>493.9</c:v>
                </c:pt>
                <c:pt idx="240">
                  <c:v>494</c:v>
                </c:pt>
                <c:pt idx="241">
                  <c:v>494.1</c:v>
                </c:pt>
                <c:pt idx="242">
                  <c:v>494.2</c:v>
                </c:pt>
                <c:pt idx="243">
                  <c:v>494.3</c:v>
                </c:pt>
                <c:pt idx="244">
                  <c:v>494.4</c:v>
                </c:pt>
                <c:pt idx="245">
                  <c:v>494.5</c:v>
                </c:pt>
                <c:pt idx="246">
                  <c:v>494.6</c:v>
                </c:pt>
                <c:pt idx="247">
                  <c:v>494.7</c:v>
                </c:pt>
                <c:pt idx="248">
                  <c:v>494.8</c:v>
                </c:pt>
                <c:pt idx="249">
                  <c:v>494.9</c:v>
                </c:pt>
                <c:pt idx="250">
                  <c:v>495</c:v>
                </c:pt>
                <c:pt idx="251">
                  <c:v>495.1</c:v>
                </c:pt>
                <c:pt idx="252">
                  <c:v>495.2</c:v>
                </c:pt>
                <c:pt idx="253">
                  <c:v>495.3</c:v>
                </c:pt>
                <c:pt idx="254">
                  <c:v>495.4</c:v>
                </c:pt>
                <c:pt idx="255">
                  <c:v>495.5</c:v>
                </c:pt>
                <c:pt idx="256">
                  <c:v>495.6</c:v>
                </c:pt>
                <c:pt idx="257">
                  <c:v>495.7</c:v>
                </c:pt>
                <c:pt idx="258">
                  <c:v>495.8</c:v>
                </c:pt>
                <c:pt idx="259">
                  <c:v>495.9</c:v>
                </c:pt>
                <c:pt idx="260">
                  <c:v>496</c:v>
                </c:pt>
                <c:pt idx="261">
                  <c:v>496.1</c:v>
                </c:pt>
                <c:pt idx="262">
                  <c:v>496.2</c:v>
                </c:pt>
                <c:pt idx="263">
                  <c:v>496.3</c:v>
                </c:pt>
                <c:pt idx="264">
                  <c:v>496.4</c:v>
                </c:pt>
                <c:pt idx="265">
                  <c:v>496.5</c:v>
                </c:pt>
                <c:pt idx="266">
                  <c:v>496.6</c:v>
                </c:pt>
                <c:pt idx="267">
                  <c:v>496.7</c:v>
                </c:pt>
                <c:pt idx="268">
                  <c:v>496.8</c:v>
                </c:pt>
                <c:pt idx="269">
                  <c:v>496.9</c:v>
                </c:pt>
                <c:pt idx="270">
                  <c:v>497</c:v>
                </c:pt>
                <c:pt idx="271">
                  <c:v>497.1</c:v>
                </c:pt>
                <c:pt idx="272">
                  <c:v>497.2</c:v>
                </c:pt>
                <c:pt idx="273">
                  <c:v>497.3</c:v>
                </c:pt>
                <c:pt idx="274">
                  <c:v>497.4</c:v>
                </c:pt>
                <c:pt idx="275">
                  <c:v>497.5</c:v>
                </c:pt>
                <c:pt idx="276">
                  <c:v>497.6</c:v>
                </c:pt>
                <c:pt idx="277">
                  <c:v>497.7</c:v>
                </c:pt>
                <c:pt idx="278">
                  <c:v>497.8</c:v>
                </c:pt>
                <c:pt idx="279">
                  <c:v>497.9</c:v>
                </c:pt>
                <c:pt idx="280">
                  <c:v>498</c:v>
                </c:pt>
                <c:pt idx="281">
                  <c:v>498.1</c:v>
                </c:pt>
                <c:pt idx="282">
                  <c:v>498.2</c:v>
                </c:pt>
                <c:pt idx="283">
                  <c:v>498.3</c:v>
                </c:pt>
                <c:pt idx="284">
                  <c:v>498.4</c:v>
                </c:pt>
                <c:pt idx="285">
                  <c:v>498.5</c:v>
                </c:pt>
                <c:pt idx="286">
                  <c:v>498.6</c:v>
                </c:pt>
                <c:pt idx="287">
                  <c:v>498.7</c:v>
                </c:pt>
                <c:pt idx="288">
                  <c:v>498.8</c:v>
                </c:pt>
                <c:pt idx="289">
                  <c:v>498.9</c:v>
                </c:pt>
                <c:pt idx="290">
                  <c:v>499</c:v>
                </c:pt>
                <c:pt idx="291">
                  <c:v>499.1</c:v>
                </c:pt>
                <c:pt idx="292">
                  <c:v>499.2</c:v>
                </c:pt>
                <c:pt idx="293">
                  <c:v>499.3</c:v>
                </c:pt>
                <c:pt idx="294">
                  <c:v>499.4</c:v>
                </c:pt>
                <c:pt idx="295">
                  <c:v>499.5</c:v>
                </c:pt>
                <c:pt idx="296">
                  <c:v>499.6</c:v>
                </c:pt>
                <c:pt idx="297">
                  <c:v>499.7</c:v>
                </c:pt>
                <c:pt idx="298">
                  <c:v>499.8</c:v>
                </c:pt>
                <c:pt idx="299">
                  <c:v>499.9</c:v>
                </c:pt>
                <c:pt idx="300">
                  <c:v>500</c:v>
                </c:pt>
                <c:pt idx="301">
                  <c:v>500.1</c:v>
                </c:pt>
                <c:pt idx="302">
                  <c:v>500.2</c:v>
                </c:pt>
                <c:pt idx="303">
                  <c:v>500.3</c:v>
                </c:pt>
                <c:pt idx="304">
                  <c:v>500.4</c:v>
                </c:pt>
                <c:pt idx="305">
                  <c:v>500.5</c:v>
                </c:pt>
                <c:pt idx="306">
                  <c:v>500.6</c:v>
                </c:pt>
                <c:pt idx="307">
                  <c:v>500.7</c:v>
                </c:pt>
                <c:pt idx="308">
                  <c:v>500.8</c:v>
                </c:pt>
                <c:pt idx="309">
                  <c:v>500.9</c:v>
                </c:pt>
                <c:pt idx="310">
                  <c:v>501</c:v>
                </c:pt>
                <c:pt idx="311">
                  <c:v>501.1</c:v>
                </c:pt>
                <c:pt idx="312">
                  <c:v>501.2</c:v>
                </c:pt>
                <c:pt idx="313">
                  <c:v>501.3</c:v>
                </c:pt>
                <c:pt idx="314">
                  <c:v>501.4</c:v>
                </c:pt>
                <c:pt idx="315">
                  <c:v>501.5</c:v>
                </c:pt>
                <c:pt idx="316">
                  <c:v>501.6</c:v>
                </c:pt>
                <c:pt idx="317">
                  <c:v>501.7</c:v>
                </c:pt>
                <c:pt idx="318">
                  <c:v>501.8</c:v>
                </c:pt>
                <c:pt idx="319">
                  <c:v>501.9</c:v>
                </c:pt>
                <c:pt idx="320">
                  <c:v>502</c:v>
                </c:pt>
                <c:pt idx="321">
                  <c:v>502.1</c:v>
                </c:pt>
                <c:pt idx="322">
                  <c:v>502.2</c:v>
                </c:pt>
                <c:pt idx="323">
                  <c:v>502.3</c:v>
                </c:pt>
                <c:pt idx="324">
                  <c:v>502.4</c:v>
                </c:pt>
                <c:pt idx="325">
                  <c:v>502.5</c:v>
                </c:pt>
                <c:pt idx="326">
                  <c:v>502.6</c:v>
                </c:pt>
                <c:pt idx="327">
                  <c:v>502.7</c:v>
                </c:pt>
                <c:pt idx="328">
                  <c:v>502.8</c:v>
                </c:pt>
                <c:pt idx="329">
                  <c:v>502.9</c:v>
                </c:pt>
                <c:pt idx="330">
                  <c:v>503</c:v>
                </c:pt>
                <c:pt idx="331">
                  <c:v>503.1</c:v>
                </c:pt>
                <c:pt idx="332">
                  <c:v>503.2</c:v>
                </c:pt>
                <c:pt idx="333">
                  <c:v>503.3</c:v>
                </c:pt>
                <c:pt idx="334">
                  <c:v>503.4</c:v>
                </c:pt>
                <c:pt idx="335">
                  <c:v>503.5</c:v>
                </c:pt>
                <c:pt idx="336">
                  <c:v>503.6</c:v>
                </c:pt>
                <c:pt idx="337">
                  <c:v>503.7</c:v>
                </c:pt>
                <c:pt idx="338">
                  <c:v>503.8</c:v>
                </c:pt>
                <c:pt idx="339">
                  <c:v>503.9</c:v>
                </c:pt>
                <c:pt idx="340">
                  <c:v>504</c:v>
                </c:pt>
                <c:pt idx="341">
                  <c:v>504.1</c:v>
                </c:pt>
                <c:pt idx="342">
                  <c:v>504.2</c:v>
                </c:pt>
                <c:pt idx="343">
                  <c:v>504.3</c:v>
                </c:pt>
                <c:pt idx="344">
                  <c:v>504.4</c:v>
                </c:pt>
                <c:pt idx="345">
                  <c:v>504.5</c:v>
                </c:pt>
                <c:pt idx="346">
                  <c:v>504.6</c:v>
                </c:pt>
                <c:pt idx="347">
                  <c:v>504.7</c:v>
                </c:pt>
                <c:pt idx="348">
                  <c:v>504.8</c:v>
                </c:pt>
              </c:numCache>
            </c:numRef>
          </c:xVal>
          <c:yVal>
            <c:numRef>
              <c:f>'M3'!$B$2:$B$350</c:f>
              <c:numCache>
                <c:formatCode>General</c:formatCode>
                <c:ptCount val="349"/>
                <c:pt idx="0">
                  <c:v>2.4729999999999999E-3</c:v>
                </c:pt>
                <c:pt idx="1">
                  <c:v>2.5562000000000002E-3</c:v>
                </c:pt>
                <c:pt idx="2">
                  <c:v>2.649300000000002E-3</c:v>
                </c:pt>
                <c:pt idx="3">
                  <c:v>2.7713000000000017E-3</c:v>
                </c:pt>
                <c:pt idx="4">
                  <c:v>2.8934000000000017E-3</c:v>
                </c:pt>
                <c:pt idx="5">
                  <c:v>3.0154000000000001E-3</c:v>
                </c:pt>
                <c:pt idx="6">
                  <c:v>3.1374000000000029E-3</c:v>
                </c:pt>
                <c:pt idx="7">
                  <c:v>3.2594000000000017E-3</c:v>
                </c:pt>
                <c:pt idx="8">
                  <c:v>3.4428000000000002E-3</c:v>
                </c:pt>
                <c:pt idx="9">
                  <c:v>3.7018000000000029E-3</c:v>
                </c:pt>
                <c:pt idx="10">
                  <c:v>3.9609000000000033E-3</c:v>
                </c:pt>
                <c:pt idx="11">
                  <c:v>4.213300000000004E-3</c:v>
                </c:pt>
                <c:pt idx="12">
                  <c:v>4.4467000000000039E-3</c:v>
                </c:pt>
                <c:pt idx="13">
                  <c:v>4.6801000000000004E-3</c:v>
                </c:pt>
                <c:pt idx="14">
                  <c:v>4.9135000000000038E-3</c:v>
                </c:pt>
                <c:pt idx="15">
                  <c:v>5.1871E-3</c:v>
                </c:pt>
                <c:pt idx="16">
                  <c:v>5.5474000000000035E-3</c:v>
                </c:pt>
                <c:pt idx="17">
                  <c:v>5.9078000000000038E-3</c:v>
                </c:pt>
                <c:pt idx="18">
                  <c:v>6.2842000000000037E-3</c:v>
                </c:pt>
                <c:pt idx="19">
                  <c:v>6.7215000000000035E-3</c:v>
                </c:pt>
                <c:pt idx="20">
                  <c:v>7.1589000000000002E-3</c:v>
                </c:pt>
                <c:pt idx="21">
                  <c:v>7.5963000000000055E-3</c:v>
                </c:pt>
                <c:pt idx="22">
                  <c:v>8.2162000000000034E-3</c:v>
                </c:pt>
                <c:pt idx="23">
                  <c:v>8.8646000000000072E-3</c:v>
                </c:pt>
                <c:pt idx="24">
                  <c:v>9.5130000000000006E-3</c:v>
                </c:pt>
                <c:pt idx="25">
                  <c:v>1.0316799999999998E-2</c:v>
                </c:pt>
                <c:pt idx="26">
                  <c:v>1.13886E-2</c:v>
                </c:pt>
                <c:pt idx="27">
                  <c:v>1.2460400000000003E-2</c:v>
                </c:pt>
                <c:pt idx="28">
                  <c:v>1.3532199999999999E-2</c:v>
                </c:pt>
                <c:pt idx="29">
                  <c:v>1.4604000000000001E-2</c:v>
                </c:pt>
                <c:pt idx="30">
                  <c:v>1.56758E-2</c:v>
                </c:pt>
                <c:pt idx="31">
                  <c:v>1.7127199999999999E-2</c:v>
                </c:pt>
                <c:pt idx="32">
                  <c:v>1.8817299999999999E-2</c:v>
                </c:pt>
                <c:pt idx="33">
                  <c:v>2.0507399999999999E-2</c:v>
                </c:pt>
                <c:pt idx="34">
                  <c:v>2.2197399999999999E-2</c:v>
                </c:pt>
                <c:pt idx="35">
                  <c:v>2.4743000000000001E-2</c:v>
                </c:pt>
                <c:pt idx="36">
                  <c:v>2.7299000000000018E-2</c:v>
                </c:pt>
                <c:pt idx="37">
                  <c:v>2.9855000000000017E-2</c:v>
                </c:pt>
                <c:pt idx="38">
                  <c:v>3.3109899999999998E-2</c:v>
                </c:pt>
                <c:pt idx="39">
                  <c:v>3.6939900000000025E-2</c:v>
                </c:pt>
                <c:pt idx="40">
                  <c:v>4.0770000000000001E-2</c:v>
                </c:pt>
                <c:pt idx="41">
                  <c:v>4.4600100000000004E-2</c:v>
                </c:pt>
                <c:pt idx="42">
                  <c:v>5.0378600000000023E-2</c:v>
                </c:pt>
                <c:pt idx="43">
                  <c:v>5.6333700000000014E-2</c:v>
                </c:pt>
                <c:pt idx="44">
                  <c:v>6.2288700000000002E-2</c:v>
                </c:pt>
                <c:pt idx="45">
                  <c:v>6.8379300000000004E-2</c:v>
                </c:pt>
                <c:pt idx="46">
                  <c:v>7.7890600000000074E-2</c:v>
                </c:pt>
                <c:pt idx="47">
                  <c:v>8.7401900000000005E-2</c:v>
                </c:pt>
                <c:pt idx="48">
                  <c:v>9.6913200000000005E-2</c:v>
                </c:pt>
                <c:pt idx="49">
                  <c:v>0.10642450000000009</c:v>
                </c:pt>
                <c:pt idx="50">
                  <c:v>0.11924280000000002</c:v>
                </c:pt>
                <c:pt idx="51">
                  <c:v>0.13438320000000001</c:v>
                </c:pt>
                <c:pt idx="52">
                  <c:v>0.14952370000000001</c:v>
                </c:pt>
                <c:pt idx="53">
                  <c:v>0.16466420000000001</c:v>
                </c:pt>
                <c:pt idx="54">
                  <c:v>0.18208880000000011</c:v>
                </c:pt>
                <c:pt idx="55">
                  <c:v>0.20204830000000013</c:v>
                </c:pt>
                <c:pt idx="56">
                  <c:v>0.22200780000000001</c:v>
                </c:pt>
                <c:pt idx="57">
                  <c:v>0.24405600000000011</c:v>
                </c:pt>
                <c:pt idx="58">
                  <c:v>0.26967450000000021</c:v>
                </c:pt>
                <c:pt idx="59">
                  <c:v>0.29529300000000003</c:v>
                </c:pt>
                <c:pt idx="60">
                  <c:v>0.32091150000000035</c:v>
                </c:pt>
                <c:pt idx="61">
                  <c:v>0.34936440000000035</c:v>
                </c:pt>
                <c:pt idx="62">
                  <c:v>0.38046630000000037</c:v>
                </c:pt>
                <c:pt idx="63">
                  <c:v>0.41156820000000022</c:v>
                </c:pt>
                <c:pt idx="64">
                  <c:v>0.44267010000000001</c:v>
                </c:pt>
                <c:pt idx="65">
                  <c:v>0.47496460000000035</c:v>
                </c:pt>
                <c:pt idx="66">
                  <c:v>0.51569240000000005</c:v>
                </c:pt>
                <c:pt idx="67">
                  <c:v>0.55642000000000003</c:v>
                </c:pt>
                <c:pt idx="68">
                  <c:v>0.58895329999999957</c:v>
                </c:pt>
                <c:pt idx="69">
                  <c:v>0.62128580000000044</c:v>
                </c:pt>
                <c:pt idx="70">
                  <c:v>0.65361840000000071</c:v>
                </c:pt>
                <c:pt idx="71">
                  <c:v>0.68595090000000003</c:v>
                </c:pt>
                <c:pt idx="72">
                  <c:v>0.71376940000000044</c:v>
                </c:pt>
                <c:pt idx="73">
                  <c:v>0.74124490000000043</c:v>
                </c:pt>
                <c:pt idx="74">
                  <c:v>0.76872040000000075</c:v>
                </c:pt>
                <c:pt idx="75">
                  <c:v>0.79371539999999996</c:v>
                </c:pt>
                <c:pt idx="76">
                  <c:v>0.81598099999999996</c:v>
                </c:pt>
                <c:pt idx="77">
                  <c:v>0.83824650000000001</c:v>
                </c:pt>
                <c:pt idx="78">
                  <c:v>0.86051199999999961</c:v>
                </c:pt>
                <c:pt idx="79">
                  <c:v>0.87605630000000001</c:v>
                </c:pt>
                <c:pt idx="80">
                  <c:v>0.89129930000000002</c:v>
                </c:pt>
                <c:pt idx="81">
                  <c:v>0.90654239999999942</c:v>
                </c:pt>
                <c:pt idx="82">
                  <c:v>0.91774639999999996</c:v>
                </c:pt>
                <c:pt idx="83">
                  <c:v>0.92735609999999957</c:v>
                </c:pt>
                <c:pt idx="84">
                  <c:v>0.93696590000000002</c:v>
                </c:pt>
                <c:pt idx="85">
                  <c:v>0.94463719999999951</c:v>
                </c:pt>
                <c:pt idx="86">
                  <c:v>0.94922490000000004</c:v>
                </c:pt>
                <c:pt idx="87">
                  <c:v>0.95381280000000002</c:v>
                </c:pt>
                <c:pt idx="88">
                  <c:v>0.95840060000000005</c:v>
                </c:pt>
                <c:pt idx="89">
                  <c:v>0.95960710000000005</c:v>
                </c:pt>
                <c:pt idx="90">
                  <c:v>0.96066209999999996</c:v>
                </c:pt>
                <c:pt idx="91">
                  <c:v>0.96171700000000004</c:v>
                </c:pt>
                <c:pt idx="92">
                  <c:v>0.96509930000000044</c:v>
                </c:pt>
                <c:pt idx="93">
                  <c:v>0.96393899999999999</c:v>
                </c:pt>
                <c:pt idx="94">
                  <c:v>0.96277860000000071</c:v>
                </c:pt>
                <c:pt idx="95">
                  <c:v>0.96186479999999996</c:v>
                </c:pt>
                <c:pt idx="96">
                  <c:v>0.96231069999999996</c:v>
                </c:pt>
                <c:pt idx="97">
                  <c:v>0.96275659999999996</c:v>
                </c:pt>
                <c:pt idx="98">
                  <c:v>0.96320249999999996</c:v>
                </c:pt>
                <c:pt idx="99">
                  <c:v>0.96432050000000002</c:v>
                </c:pt>
                <c:pt idx="100">
                  <c:v>0.96545899999999996</c:v>
                </c:pt>
                <c:pt idx="101">
                  <c:v>0.9665975999999995</c:v>
                </c:pt>
                <c:pt idx="102">
                  <c:v>0.96923769999999998</c:v>
                </c:pt>
                <c:pt idx="103">
                  <c:v>0.97189090000000045</c:v>
                </c:pt>
                <c:pt idx="104">
                  <c:v>0.97454399999999997</c:v>
                </c:pt>
                <c:pt idx="105">
                  <c:v>0.97730039999999996</c:v>
                </c:pt>
                <c:pt idx="106">
                  <c:v>0.98056419999999922</c:v>
                </c:pt>
                <c:pt idx="107">
                  <c:v>0.98382789999999998</c:v>
                </c:pt>
                <c:pt idx="108">
                  <c:v>0.98709170000000002</c:v>
                </c:pt>
                <c:pt idx="109">
                  <c:v>0.99035550000000006</c:v>
                </c:pt>
                <c:pt idx="110">
                  <c:v>0.99358049999999942</c:v>
                </c:pt>
                <c:pt idx="111">
                  <c:v>0.99679019999999996</c:v>
                </c:pt>
                <c:pt idx="112">
                  <c:v>1</c:v>
                </c:pt>
                <c:pt idx="113">
                  <c:v>0.99340899999999943</c:v>
                </c:pt>
                <c:pt idx="114">
                  <c:v>0.99227229999999955</c:v>
                </c:pt>
                <c:pt idx="115">
                  <c:v>0.99113569999999951</c:v>
                </c:pt>
                <c:pt idx="116">
                  <c:v>0.99024009999999996</c:v>
                </c:pt>
                <c:pt idx="117">
                  <c:v>0.98696759999999928</c:v>
                </c:pt>
                <c:pt idx="118">
                  <c:v>0.98369499999999999</c:v>
                </c:pt>
                <c:pt idx="119">
                  <c:v>0.98042229999999941</c:v>
                </c:pt>
                <c:pt idx="120">
                  <c:v>0.97534480000000046</c:v>
                </c:pt>
                <c:pt idx="121">
                  <c:v>0.9702672</c:v>
                </c:pt>
                <c:pt idx="122">
                  <c:v>0.96518959999999998</c:v>
                </c:pt>
                <c:pt idx="123">
                  <c:v>0.96014310000000003</c:v>
                </c:pt>
                <c:pt idx="124">
                  <c:v>0.95570370000000004</c:v>
                </c:pt>
                <c:pt idx="125">
                  <c:v>0.9512642</c:v>
                </c:pt>
                <c:pt idx="126">
                  <c:v>0.94686709999999996</c:v>
                </c:pt>
                <c:pt idx="127">
                  <c:v>0.94315119999999997</c:v>
                </c:pt>
                <c:pt idx="128">
                  <c:v>0.93943520000000003</c:v>
                </c:pt>
                <c:pt idx="129">
                  <c:v>0.93747400000000003</c:v>
                </c:pt>
                <c:pt idx="130">
                  <c:v>0.93716719999999942</c:v>
                </c:pt>
                <c:pt idx="131">
                  <c:v>0.93686040000000004</c:v>
                </c:pt>
                <c:pt idx="132">
                  <c:v>0.93655349999999959</c:v>
                </c:pt>
                <c:pt idx="133">
                  <c:v>0.93750669999999958</c:v>
                </c:pt>
                <c:pt idx="134">
                  <c:v>0.94029649999999998</c:v>
                </c:pt>
                <c:pt idx="135">
                  <c:v>0.9430862999999996</c:v>
                </c:pt>
                <c:pt idx="136">
                  <c:v>0.94596860000000005</c:v>
                </c:pt>
                <c:pt idx="137">
                  <c:v>0.94975419999999999</c:v>
                </c:pt>
                <c:pt idx="138">
                  <c:v>0.95353980000000005</c:v>
                </c:pt>
                <c:pt idx="139">
                  <c:v>0.95732539999999999</c:v>
                </c:pt>
                <c:pt idx="140">
                  <c:v>0.96111150000000001</c:v>
                </c:pt>
                <c:pt idx="141">
                  <c:v>0.96490399999999998</c:v>
                </c:pt>
                <c:pt idx="142">
                  <c:v>0.9686965000000004</c:v>
                </c:pt>
                <c:pt idx="143">
                  <c:v>0.97248889999999999</c:v>
                </c:pt>
                <c:pt idx="144">
                  <c:v>0.97584800000000071</c:v>
                </c:pt>
                <c:pt idx="145">
                  <c:v>0.97800860000000045</c:v>
                </c:pt>
                <c:pt idx="146">
                  <c:v>0.98016929999999958</c:v>
                </c:pt>
                <c:pt idx="147">
                  <c:v>0.98232999999999959</c:v>
                </c:pt>
                <c:pt idx="148">
                  <c:v>0.98379660000000002</c:v>
                </c:pt>
                <c:pt idx="149">
                  <c:v>0.98452439999999941</c:v>
                </c:pt>
                <c:pt idx="150">
                  <c:v>0.98525219999999936</c:v>
                </c:pt>
                <c:pt idx="151">
                  <c:v>0.98597999999999997</c:v>
                </c:pt>
                <c:pt idx="152">
                  <c:v>0.981348</c:v>
                </c:pt>
                <c:pt idx="153">
                  <c:v>0.97929259999999996</c:v>
                </c:pt>
                <c:pt idx="154">
                  <c:v>0.97723720000000003</c:v>
                </c:pt>
                <c:pt idx="155">
                  <c:v>0.97482610000000003</c:v>
                </c:pt>
                <c:pt idx="156">
                  <c:v>0.97153639999999941</c:v>
                </c:pt>
                <c:pt idx="157">
                  <c:v>0.96824670000000002</c:v>
                </c:pt>
                <c:pt idx="158">
                  <c:v>0.9647244000000007</c:v>
                </c:pt>
                <c:pt idx="159">
                  <c:v>0.96081859999999997</c:v>
                </c:pt>
                <c:pt idx="160">
                  <c:v>0.95691280000000001</c:v>
                </c:pt>
                <c:pt idx="161">
                  <c:v>0.95300700000000005</c:v>
                </c:pt>
                <c:pt idx="162">
                  <c:v>0.94879600000000042</c:v>
                </c:pt>
                <c:pt idx="163">
                  <c:v>0.94422720000000004</c:v>
                </c:pt>
                <c:pt idx="164">
                  <c:v>0.93965840000000045</c:v>
                </c:pt>
                <c:pt idx="165">
                  <c:v>0.93496409999999996</c:v>
                </c:pt>
                <c:pt idx="166">
                  <c:v>0.9299925999999995</c:v>
                </c:pt>
                <c:pt idx="167">
                  <c:v>0.92502119999999999</c:v>
                </c:pt>
                <c:pt idx="168">
                  <c:v>0.91981219999999941</c:v>
                </c:pt>
                <c:pt idx="169">
                  <c:v>0.91458029999999957</c:v>
                </c:pt>
                <c:pt idx="170">
                  <c:v>0.9093483999999995</c:v>
                </c:pt>
                <c:pt idx="171">
                  <c:v>0.90401149999999997</c:v>
                </c:pt>
                <c:pt idx="172">
                  <c:v>0.89777870000000004</c:v>
                </c:pt>
                <c:pt idx="173">
                  <c:v>0.8915459</c:v>
                </c:pt>
                <c:pt idx="174">
                  <c:v>0.8853130999999993</c:v>
                </c:pt>
                <c:pt idx="175">
                  <c:v>0.87863430000000042</c:v>
                </c:pt>
                <c:pt idx="176">
                  <c:v>0.87076140000000046</c:v>
                </c:pt>
                <c:pt idx="177">
                  <c:v>0.86420580000000058</c:v>
                </c:pt>
                <c:pt idx="178">
                  <c:v>0.85901329999999998</c:v>
                </c:pt>
                <c:pt idx="179">
                  <c:v>0.85382060000000071</c:v>
                </c:pt>
                <c:pt idx="180">
                  <c:v>0.84894590000000059</c:v>
                </c:pt>
                <c:pt idx="181">
                  <c:v>0.84459070000000003</c:v>
                </c:pt>
                <c:pt idx="182">
                  <c:v>0.84023550000000002</c:v>
                </c:pt>
                <c:pt idx="183">
                  <c:v>0.83692070000000041</c:v>
                </c:pt>
                <c:pt idx="184">
                  <c:v>0.83477710000000005</c:v>
                </c:pt>
                <c:pt idx="185">
                  <c:v>0.83263359999999997</c:v>
                </c:pt>
                <c:pt idx="186">
                  <c:v>0.8334671999999993</c:v>
                </c:pt>
                <c:pt idx="187">
                  <c:v>0.83368520000000046</c:v>
                </c:pt>
                <c:pt idx="188">
                  <c:v>0.83390310000000001</c:v>
                </c:pt>
                <c:pt idx="189">
                  <c:v>0.83412100000000045</c:v>
                </c:pt>
                <c:pt idx="190">
                  <c:v>0.83433900000000005</c:v>
                </c:pt>
                <c:pt idx="191">
                  <c:v>0.83881740000000005</c:v>
                </c:pt>
                <c:pt idx="192">
                  <c:v>0.84454980000000046</c:v>
                </c:pt>
                <c:pt idx="193">
                  <c:v>0.85028219999999943</c:v>
                </c:pt>
                <c:pt idx="194">
                  <c:v>0.85601450000000001</c:v>
                </c:pt>
                <c:pt idx="195">
                  <c:v>0.86174690000000043</c:v>
                </c:pt>
                <c:pt idx="196">
                  <c:v>0.86747929999999995</c:v>
                </c:pt>
                <c:pt idx="197">
                  <c:v>0.87321170000000004</c:v>
                </c:pt>
                <c:pt idx="198">
                  <c:v>0.87894410000000045</c:v>
                </c:pt>
                <c:pt idx="199">
                  <c:v>0.88467649999999998</c:v>
                </c:pt>
                <c:pt idx="200">
                  <c:v>0.8904088</c:v>
                </c:pt>
                <c:pt idx="201">
                  <c:v>0.8957496000000007</c:v>
                </c:pt>
                <c:pt idx="202">
                  <c:v>0.90060459999999998</c:v>
                </c:pt>
                <c:pt idx="203">
                  <c:v>0.90545960000000003</c:v>
                </c:pt>
                <c:pt idx="204">
                  <c:v>0.91031459999999942</c:v>
                </c:pt>
                <c:pt idx="205">
                  <c:v>0.91516969999999997</c:v>
                </c:pt>
                <c:pt idx="206">
                  <c:v>0.92002470000000003</c:v>
                </c:pt>
                <c:pt idx="207">
                  <c:v>0.92487970000000042</c:v>
                </c:pt>
                <c:pt idx="208">
                  <c:v>0.92973470000000002</c:v>
                </c:pt>
                <c:pt idx="209">
                  <c:v>0.93360699999999996</c:v>
                </c:pt>
                <c:pt idx="210">
                  <c:v>0.93509100000000045</c:v>
                </c:pt>
                <c:pt idx="211">
                  <c:v>0.93657480000000004</c:v>
                </c:pt>
                <c:pt idx="212">
                  <c:v>0.93805870000000002</c:v>
                </c:pt>
                <c:pt idx="213">
                  <c:v>0.93954260000000001</c:v>
                </c:pt>
                <c:pt idx="214">
                  <c:v>0.94075790000000004</c:v>
                </c:pt>
                <c:pt idx="215">
                  <c:v>0.94124870000000005</c:v>
                </c:pt>
                <c:pt idx="216">
                  <c:v>0.94173949999999995</c:v>
                </c:pt>
                <c:pt idx="217">
                  <c:v>0.94223029999999997</c:v>
                </c:pt>
                <c:pt idx="218">
                  <c:v>0.94272110000000042</c:v>
                </c:pt>
                <c:pt idx="219">
                  <c:v>0.94389389999999995</c:v>
                </c:pt>
                <c:pt idx="220">
                  <c:v>0.94532870000000002</c:v>
                </c:pt>
                <c:pt idx="221">
                  <c:v>0.94676360000000004</c:v>
                </c:pt>
                <c:pt idx="222">
                  <c:v>0.94819840000000044</c:v>
                </c:pt>
                <c:pt idx="223">
                  <c:v>0.94963319999999996</c:v>
                </c:pt>
                <c:pt idx="224">
                  <c:v>0.95205220000000002</c:v>
                </c:pt>
                <c:pt idx="225">
                  <c:v>0.95480799999999999</c:v>
                </c:pt>
                <c:pt idx="226">
                  <c:v>0.9575637999999993</c:v>
                </c:pt>
                <c:pt idx="227">
                  <c:v>0.96031949999999999</c:v>
                </c:pt>
                <c:pt idx="228">
                  <c:v>0.96307530000000041</c:v>
                </c:pt>
                <c:pt idx="229">
                  <c:v>0.96583110000000005</c:v>
                </c:pt>
                <c:pt idx="230">
                  <c:v>0.96858689999999958</c:v>
                </c:pt>
                <c:pt idx="231">
                  <c:v>0.97027390000000002</c:v>
                </c:pt>
                <c:pt idx="232">
                  <c:v>0.97056129999999996</c:v>
                </c:pt>
                <c:pt idx="233">
                  <c:v>0.97084880000000073</c:v>
                </c:pt>
                <c:pt idx="234">
                  <c:v>0.9711362</c:v>
                </c:pt>
                <c:pt idx="235">
                  <c:v>0.9714237</c:v>
                </c:pt>
                <c:pt idx="236">
                  <c:v>0.97171110000000005</c:v>
                </c:pt>
                <c:pt idx="237">
                  <c:v>0.97119840000000046</c:v>
                </c:pt>
                <c:pt idx="238">
                  <c:v>0.96012090000000005</c:v>
                </c:pt>
                <c:pt idx="239">
                  <c:v>0.94904319999999998</c:v>
                </c:pt>
                <c:pt idx="240">
                  <c:v>0.93796559999999951</c:v>
                </c:pt>
                <c:pt idx="241">
                  <c:v>0.92688800000000005</c:v>
                </c:pt>
                <c:pt idx="242">
                  <c:v>0.91581040000000002</c:v>
                </c:pt>
                <c:pt idx="243">
                  <c:v>0.9047328</c:v>
                </c:pt>
                <c:pt idx="244">
                  <c:v>0.88499410000000001</c:v>
                </c:pt>
                <c:pt idx="245">
                  <c:v>0.86255179999999998</c:v>
                </c:pt>
                <c:pt idx="246">
                  <c:v>0.84010949999999995</c:v>
                </c:pt>
                <c:pt idx="247">
                  <c:v>0.81766709999999998</c:v>
                </c:pt>
                <c:pt idx="248">
                  <c:v>0.79522479999999951</c:v>
                </c:pt>
                <c:pt idx="249">
                  <c:v>0.76692439999999995</c:v>
                </c:pt>
                <c:pt idx="250">
                  <c:v>0.73747410000000002</c:v>
                </c:pt>
                <c:pt idx="251">
                  <c:v>0.70802370000000003</c:v>
                </c:pt>
                <c:pt idx="252">
                  <c:v>0.67857339999999999</c:v>
                </c:pt>
                <c:pt idx="253">
                  <c:v>0.64912300000000045</c:v>
                </c:pt>
                <c:pt idx="254">
                  <c:v>0.61967270000000041</c:v>
                </c:pt>
                <c:pt idx="255">
                  <c:v>0.59022229999999942</c:v>
                </c:pt>
                <c:pt idx="256">
                  <c:v>0.56257429999999997</c:v>
                </c:pt>
                <c:pt idx="257">
                  <c:v>0.5349351</c:v>
                </c:pt>
                <c:pt idx="258">
                  <c:v>0.50729599999999997</c:v>
                </c:pt>
                <c:pt idx="259">
                  <c:v>0.47965680000000027</c:v>
                </c:pt>
                <c:pt idx="260">
                  <c:v>0.45201770000000002</c:v>
                </c:pt>
                <c:pt idx="261">
                  <c:v>0.42437860000000044</c:v>
                </c:pt>
                <c:pt idx="262">
                  <c:v>0.39673950000000002</c:v>
                </c:pt>
                <c:pt idx="263">
                  <c:v>0.36910030000000027</c:v>
                </c:pt>
                <c:pt idx="264">
                  <c:v>0.34613719999999998</c:v>
                </c:pt>
                <c:pt idx="265">
                  <c:v>0.32472110000000021</c:v>
                </c:pt>
                <c:pt idx="266">
                  <c:v>0.30330500000000032</c:v>
                </c:pt>
                <c:pt idx="267">
                  <c:v>0.28188890000000044</c:v>
                </c:pt>
                <c:pt idx="268">
                  <c:v>0.26047280000000023</c:v>
                </c:pt>
                <c:pt idx="269">
                  <c:v>0.24056120000000011</c:v>
                </c:pt>
                <c:pt idx="270">
                  <c:v>0.22797940000000011</c:v>
                </c:pt>
                <c:pt idx="271">
                  <c:v>0.21539770000000011</c:v>
                </c:pt>
                <c:pt idx="272">
                  <c:v>0.20281589999999999</c:v>
                </c:pt>
                <c:pt idx="273">
                  <c:v>0.19023419999999999</c:v>
                </c:pt>
                <c:pt idx="274">
                  <c:v>0.17765249999999999</c:v>
                </c:pt>
                <c:pt idx="275">
                  <c:v>0.16507069999999988</c:v>
                </c:pt>
                <c:pt idx="276">
                  <c:v>0.15248900000000018</c:v>
                </c:pt>
                <c:pt idx="277">
                  <c:v>0.14100040000000011</c:v>
                </c:pt>
                <c:pt idx="278">
                  <c:v>0.13296050000000001</c:v>
                </c:pt>
                <c:pt idx="279">
                  <c:v>0.12492050000000007</c:v>
                </c:pt>
                <c:pt idx="280">
                  <c:v>0.1168806</c:v>
                </c:pt>
                <c:pt idx="281">
                  <c:v>0.10884060000000002</c:v>
                </c:pt>
                <c:pt idx="282">
                  <c:v>0.1028406</c:v>
                </c:pt>
                <c:pt idx="283">
                  <c:v>9.772860000000004E-2</c:v>
                </c:pt>
                <c:pt idx="284">
                  <c:v>9.261670000000001E-2</c:v>
                </c:pt>
                <c:pt idx="285">
                  <c:v>8.7504800000000077E-2</c:v>
                </c:pt>
                <c:pt idx="286">
                  <c:v>8.2392900000000033E-2</c:v>
                </c:pt>
                <c:pt idx="287">
                  <c:v>7.7280900000000013E-2</c:v>
                </c:pt>
                <c:pt idx="288">
                  <c:v>7.2169000000000011E-2</c:v>
                </c:pt>
                <c:pt idx="289">
                  <c:v>6.7168000000000019E-2</c:v>
                </c:pt>
                <c:pt idx="290">
                  <c:v>6.4527100000000004E-2</c:v>
                </c:pt>
                <c:pt idx="291">
                  <c:v>6.1886200000000037E-2</c:v>
                </c:pt>
                <c:pt idx="292">
                  <c:v>5.9245299999999987E-2</c:v>
                </c:pt>
                <c:pt idx="293">
                  <c:v>5.6604399999999985E-2</c:v>
                </c:pt>
                <c:pt idx="294">
                  <c:v>5.3963500000000011E-2</c:v>
                </c:pt>
                <c:pt idx="295">
                  <c:v>5.1322600000000038E-2</c:v>
                </c:pt>
                <c:pt idx="296">
                  <c:v>4.8681599999999985E-2</c:v>
                </c:pt>
                <c:pt idx="297">
                  <c:v>4.6040699999999997E-2</c:v>
                </c:pt>
                <c:pt idx="298">
                  <c:v>4.3399800000000002E-2</c:v>
                </c:pt>
                <c:pt idx="299">
                  <c:v>4.0758900000000022E-2</c:v>
                </c:pt>
                <c:pt idx="300">
                  <c:v>3.8117999999999999E-2</c:v>
                </c:pt>
                <c:pt idx="301">
                  <c:v>3.5477100000000025E-2</c:v>
                </c:pt>
                <c:pt idx="302">
                  <c:v>3.39326E-2</c:v>
                </c:pt>
                <c:pt idx="303">
                  <c:v>3.253770000000003E-2</c:v>
                </c:pt>
                <c:pt idx="304">
                  <c:v>3.1142800000000002E-2</c:v>
                </c:pt>
                <c:pt idx="305">
                  <c:v>2.9747900000000011E-2</c:v>
                </c:pt>
                <c:pt idx="306">
                  <c:v>2.8353E-2</c:v>
                </c:pt>
                <c:pt idx="307">
                  <c:v>2.6958099999999988E-2</c:v>
                </c:pt>
                <c:pt idx="308">
                  <c:v>2.5563099999999998E-2</c:v>
                </c:pt>
                <c:pt idx="309">
                  <c:v>2.4346699999999982E-2</c:v>
                </c:pt>
                <c:pt idx="310">
                  <c:v>2.3285300000000012E-2</c:v>
                </c:pt>
                <c:pt idx="311">
                  <c:v>2.2224000000000001E-2</c:v>
                </c:pt>
                <c:pt idx="312">
                  <c:v>2.1162599999999986E-2</c:v>
                </c:pt>
                <c:pt idx="313">
                  <c:v>1.998040000000002E-2</c:v>
                </c:pt>
                <c:pt idx="314">
                  <c:v>1.8961500000000017E-2</c:v>
                </c:pt>
                <c:pt idx="315">
                  <c:v>1.7942500000000014E-2</c:v>
                </c:pt>
                <c:pt idx="316">
                  <c:v>1.6923600000000014E-2</c:v>
                </c:pt>
                <c:pt idx="317">
                  <c:v>1.5904600000000001E-2</c:v>
                </c:pt>
                <c:pt idx="318">
                  <c:v>1.4885700000000003E-2</c:v>
                </c:pt>
                <c:pt idx="319">
                  <c:v>1.3866800000000012E-2</c:v>
                </c:pt>
                <c:pt idx="320">
                  <c:v>1.2847799999999999E-2</c:v>
                </c:pt>
                <c:pt idx="321">
                  <c:v>1.23984E-2</c:v>
                </c:pt>
                <c:pt idx="322">
                  <c:v>1.1948900000000005E-2</c:v>
                </c:pt>
                <c:pt idx="323">
                  <c:v>1.1499499999999999E-2</c:v>
                </c:pt>
                <c:pt idx="324">
                  <c:v>1.1050000000000001E-2</c:v>
                </c:pt>
                <c:pt idx="325">
                  <c:v>1.0600600000000003E-2</c:v>
                </c:pt>
                <c:pt idx="326">
                  <c:v>1.0151100000000001E-2</c:v>
                </c:pt>
                <c:pt idx="327">
                  <c:v>9.7017000000000006E-3</c:v>
                </c:pt>
                <c:pt idx="328">
                  <c:v>9.2523000000000067E-3</c:v>
                </c:pt>
                <c:pt idx="329">
                  <c:v>8.8028000000000117E-3</c:v>
                </c:pt>
                <c:pt idx="330">
                  <c:v>8.353400000000016E-3</c:v>
                </c:pt>
                <c:pt idx="331">
                  <c:v>8.0499000000000005E-3</c:v>
                </c:pt>
                <c:pt idx="332">
                  <c:v>7.746400000000004E-3</c:v>
                </c:pt>
                <c:pt idx="333">
                  <c:v>7.442900000000004E-3</c:v>
                </c:pt>
                <c:pt idx="334">
                  <c:v>7.1395000000000035E-3</c:v>
                </c:pt>
                <c:pt idx="335">
                  <c:v>6.836000000000007E-3</c:v>
                </c:pt>
                <c:pt idx="336">
                  <c:v>6.5325000000000036E-3</c:v>
                </c:pt>
                <c:pt idx="337">
                  <c:v>6.2291000000000039E-3</c:v>
                </c:pt>
                <c:pt idx="338">
                  <c:v>5.925600000000004E-3</c:v>
                </c:pt>
                <c:pt idx="339">
                  <c:v>5.6220999999999997E-3</c:v>
                </c:pt>
                <c:pt idx="340">
                  <c:v>5.3187000000000035E-3</c:v>
                </c:pt>
                <c:pt idx="341">
                  <c:v>5.1238999999999998E-3</c:v>
                </c:pt>
                <c:pt idx="342">
                  <c:v>4.9291000000000014E-3</c:v>
                </c:pt>
                <c:pt idx="343">
                  <c:v>4.7344000000000023E-3</c:v>
                </c:pt>
                <c:pt idx="344">
                  <c:v>4.5396000000000082E-3</c:v>
                </c:pt>
                <c:pt idx="345">
                  <c:v>4.3448000000000002E-3</c:v>
                </c:pt>
                <c:pt idx="346">
                  <c:v>4.1501000000000003E-3</c:v>
                </c:pt>
                <c:pt idx="347">
                  <c:v>3.9553000000000001E-3</c:v>
                </c:pt>
                <c:pt idx="348">
                  <c:v>3.7605000000000047E-3</c:v>
                </c:pt>
              </c:numCache>
            </c:numRef>
          </c:yVal>
          <c:smooth val="0"/>
          <c:extLst>
            <c:ext xmlns:c16="http://schemas.microsoft.com/office/drawing/2014/chart" uri="{C3380CC4-5D6E-409C-BE32-E72D297353CC}">
              <c16:uniqueId val="{00000003-A83A-4ACF-97BF-1450FA51828A}"/>
            </c:ext>
          </c:extLst>
        </c:ser>
        <c:ser>
          <c:idx val="9"/>
          <c:order val="4"/>
          <c:tx>
            <c:v>I1</c:v>
          </c:tx>
          <c:spPr>
            <a:ln w="25400">
              <a:solidFill>
                <a:srgbClr val="FF0000"/>
              </a:solidFill>
              <a:prstDash val="dashDot"/>
            </a:ln>
          </c:spPr>
          <c:marker>
            <c:symbol val="none"/>
          </c:marker>
          <c:xVal>
            <c:numRef>
              <c:f>'I1'!$A$2:$A$1101</c:f>
              <c:numCache>
                <c:formatCode>General</c:formatCode>
                <c:ptCount val="1100"/>
                <c:pt idx="0">
                  <c:v>580</c:v>
                </c:pt>
                <c:pt idx="1">
                  <c:v>580.1</c:v>
                </c:pt>
                <c:pt idx="2">
                  <c:v>580.20000000000005</c:v>
                </c:pt>
                <c:pt idx="3">
                  <c:v>580.29999999999995</c:v>
                </c:pt>
                <c:pt idx="4">
                  <c:v>580.4</c:v>
                </c:pt>
                <c:pt idx="5">
                  <c:v>580.5</c:v>
                </c:pt>
                <c:pt idx="6">
                  <c:v>580.6</c:v>
                </c:pt>
                <c:pt idx="7">
                  <c:v>580.70000000000005</c:v>
                </c:pt>
                <c:pt idx="8">
                  <c:v>580.79999999999995</c:v>
                </c:pt>
                <c:pt idx="9">
                  <c:v>580.9</c:v>
                </c:pt>
                <c:pt idx="10">
                  <c:v>581</c:v>
                </c:pt>
                <c:pt idx="11">
                  <c:v>581.1</c:v>
                </c:pt>
                <c:pt idx="12">
                  <c:v>581.20000000000005</c:v>
                </c:pt>
                <c:pt idx="13">
                  <c:v>581.29999999999995</c:v>
                </c:pt>
                <c:pt idx="14">
                  <c:v>581.4</c:v>
                </c:pt>
                <c:pt idx="15">
                  <c:v>581.5</c:v>
                </c:pt>
                <c:pt idx="16">
                  <c:v>581.6</c:v>
                </c:pt>
                <c:pt idx="17">
                  <c:v>581.70000000000005</c:v>
                </c:pt>
                <c:pt idx="18">
                  <c:v>581.79999999999995</c:v>
                </c:pt>
                <c:pt idx="19">
                  <c:v>581.9</c:v>
                </c:pt>
                <c:pt idx="20">
                  <c:v>582</c:v>
                </c:pt>
                <c:pt idx="21">
                  <c:v>582.1</c:v>
                </c:pt>
                <c:pt idx="22">
                  <c:v>582.20000000000005</c:v>
                </c:pt>
                <c:pt idx="23">
                  <c:v>582.29999999999995</c:v>
                </c:pt>
                <c:pt idx="24">
                  <c:v>582.4</c:v>
                </c:pt>
                <c:pt idx="25">
                  <c:v>582.5</c:v>
                </c:pt>
                <c:pt idx="26">
                  <c:v>582.6</c:v>
                </c:pt>
                <c:pt idx="27">
                  <c:v>582.70000000000005</c:v>
                </c:pt>
                <c:pt idx="28">
                  <c:v>582.79999999999995</c:v>
                </c:pt>
                <c:pt idx="29">
                  <c:v>582.9</c:v>
                </c:pt>
                <c:pt idx="30">
                  <c:v>583</c:v>
                </c:pt>
                <c:pt idx="31">
                  <c:v>583.1</c:v>
                </c:pt>
                <c:pt idx="32">
                  <c:v>583.20000000000005</c:v>
                </c:pt>
                <c:pt idx="33">
                  <c:v>583.29999999999995</c:v>
                </c:pt>
                <c:pt idx="34">
                  <c:v>583.4</c:v>
                </c:pt>
                <c:pt idx="35">
                  <c:v>583.5</c:v>
                </c:pt>
                <c:pt idx="36">
                  <c:v>583.6</c:v>
                </c:pt>
                <c:pt idx="37">
                  <c:v>583.70000000000005</c:v>
                </c:pt>
                <c:pt idx="38">
                  <c:v>583.79999999999995</c:v>
                </c:pt>
                <c:pt idx="39">
                  <c:v>583.9</c:v>
                </c:pt>
                <c:pt idx="40">
                  <c:v>584</c:v>
                </c:pt>
                <c:pt idx="41">
                  <c:v>584.1</c:v>
                </c:pt>
                <c:pt idx="42">
                  <c:v>584.20000000000005</c:v>
                </c:pt>
                <c:pt idx="43">
                  <c:v>584.29999999999995</c:v>
                </c:pt>
                <c:pt idx="44">
                  <c:v>584.4</c:v>
                </c:pt>
                <c:pt idx="45">
                  <c:v>584.5</c:v>
                </c:pt>
                <c:pt idx="46">
                  <c:v>584.6</c:v>
                </c:pt>
                <c:pt idx="47">
                  <c:v>584.70000000000005</c:v>
                </c:pt>
                <c:pt idx="48">
                  <c:v>584.79999999999995</c:v>
                </c:pt>
                <c:pt idx="49">
                  <c:v>584.9</c:v>
                </c:pt>
                <c:pt idx="50">
                  <c:v>585</c:v>
                </c:pt>
                <c:pt idx="51">
                  <c:v>585.1</c:v>
                </c:pt>
                <c:pt idx="52">
                  <c:v>585.20000000000005</c:v>
                </c:pt>
                <c:pt idx="53">
                  <c:v>585.29999999999995</c:v>
                </c:pt>
                <c:pt idx="54">
                  <c:v>585.4</c:v>
                </c:pt>
                <c:pt idx="55">
                  <c:v>585.5</c:v>
                </c:pt>
                <c:pt idx="56">
                  <c:v>585.6</c:v>
                </c:pt>
                <c:pt idx="57">
                  <c:v>585.70000000000005</c:v>
                </c:pt>
                <c:pt idx="58">
                  <c:v>585.79999999999995</c:v>
                </c:pt>
                <c:pt idx="59">
                  <c:v>585.9</c:v>
                </c:pt>
                <c:pt idx="60">
                  <c:v>586</c:v>
                </c:pt>
                <c:pt idx="61">
                  <c:v>586.1</c:v>
                </c:pt>
                <c:pt idx="62">
                  <c:v>586.20000000000005</c:v>
                </c:pt>
                <c:pt idx="63">
                  <c:v>586.29999999999995</c:v>
                </c:pt>
                <c:pt idx="64">
                  <c:v>586.4</c:v>
                </c:pt>
                <c:pt idx="65">
                  <c:v>586.5</c:v>
                </c:pt>
                <c:pt idx="66">
                  <c:v>586.6</c:v>
                </c:pt>
                <c:pt idx="67">
                  <c:v>586.70000000000005</c:v>
                </c:pt>
                <c:pt idx="68">
                  <c:v>586.79999999999995</c:v>
                </c:pt>
                <c:pt idx="69">
                  <c:v>586.9</c:v>
                </c:pt>
                <c:pt idx="70">
                  <c:v>587</c:v>
                </c:pt>
                <c:pt idx="71">
                  <c:v>587.1</c:v>
                </c:pt>
                <c:pt idx="72">
                  <c:v>587.20000000000005</c:v>
                </c:pt>
                <c:pt idx="73">
                  <c:v>587.29999999999995</c:v>
                </c:pt>
                <c:pt idx="74">
                  <c:v>587.4</c:v>
                </c:pt>
                <c:pt idx="75">
                  <c:v>587.5</c:v>
                </c:pt>
                <c:pt idx="76">
                  <c:v>587.6</c:v>
                </c:pt>
                <c:pt idx="77">
                  <c:v>587.70000000000005</c:v>
                </c:pt>
                <c:pt idx="78">
                  <c:v>587.79999999999995</c:v>
                </c:pt>
                <c:pt idx="79">
                  <c:v>587.9</c:v>
                </c:pt>
                <c:pt idx="80">
                  <c:v>588</c:v>
                </c:pt>
                <c:pt idx="81">
                  <c:v>588.1</c:v>
                </c:pt>
                <c:pt idx="82">
                  <c:v>588.20000000000005</c:v>
                </c:pt>
                <c:pt idx="83">
                  <c:v>588.29999999999995</c:v>
                </c:pt>
                <c:pt idx="84">
                  <c:v>588.4</c:v>
                </c:pt>
                <c:pt idx="85">
                  <c:v>588.5</c:v>
                </c:pt>
                <c:pt idx="86">
                  <c:v>588.6</c:v>
                </c:pt>
                <c:pt idx="87">
                  <c:v>588.70000000000005</c:v>
                </c:pt>
                <c:pt idx="88">
                  <c:v>588.79999999999995</c:v>
                </c:pt>
                <c:pt idx="89">
                  <c:v>588.9</c:v>
                </c:pt>
                <c:pt idx="90">
                  <c:v>589</c:v>
                </c:pt>
                <c:pt idx="91">
                  <c:v>589.1</c:v>
                </c:pt>
                <c:pt idx="92">
                  <c:v>589.20000000000005</c:v>
                </c:pt>
                <c:pt idx="93">
                  <c:v>589.29999999999995</c:v>
                </c:pt>
                <c:pt idx="94">
                  <c:v>589.4</c:v>
                </c:pt>
                <c:pt idx="95">
                  <c:v>589.5</c:v>
                </c:pt>
                <c:pt idx="96">
                  <c:v>589.6</c:v>
                </c:pt>
                <c:pt idx="97">
                  <c:v>589.70000000000005</c:v>
                </c:pt>
                <c:pt idx="98">
                  <c:v>589.79999999999995</c:v>
                </c:pt>
                <c:pt idx="99">
                  <c:v>589.9</c:v>
                </c:pt>
                <c:pt idx="100">
                  <c:v>590</c:v>
                </c:pt>
                <c:pt idx="101">
                  <c:v>590.1</c:v>
                </c:pt>
                <c:pt idx="102">
                  <c:v>590.20000000000005</c:v>
                </c:pt>
                <c:pt idx="103">
                  <c:v>590.29999999999995</c:v>
                </c:pt>
                <c:pt idx="104">
                  <c:v>590.4</c:v>
                </c:pt>
                <c:pt idx="105">
                  <c:v>590.5</c:v>
                </c:pt>
                <c:pt idx="106">
                  <c:v>590.6</c:v>
                </c:pt>
                <c:pt idx="107">
                  <c:v>590.70000000000005</c:v>
                </c:pt>
                <c:pt idx="108">
                  <c:v>590.79999999999995</c:v>
                </c:pt>
                <c:pt idx="109">
                  <c:v>590.9</c:v>
                </c:pt>
                <c:pt idx="110">
                  <c:v>591</c:v>
                </c:pt>
                <c:pt idx="111">
                  <c:v>591.1</c:v>
                </c:pt>
                <c:pt idx="112">
                  <c:v>591.20000000000005</c:v>
                </c:pt>
                <c:pt idx="113">
                  <c:v>591.29999999999995</c:v>
                </c:pt>
                <c:pt idx="114">
                  <c:v>591.4</c:v>
                </c:pt>
                <c:pt idx="115">
                  <c:v>591.5</c:v>
                </c:pt>
                <c:pt idx="116">
                  <c:v>591.6</c:v>
                </c:pt>
                <c:pt idx="117">
                  <c:v>591.70000000000005</c:v>
                </c:pt>
                <c:pt idx="118">
                  <c:v>591.79999999999995</c:v>
                </c:pt>
                <c:pt idx="119">
                  <c:v>591.9</c:v>
                </c:pt>
                <c:pt idx="120">
                  <c:v>592</c:v>
                </c:pt>
                <c:pt idx="121">
                  <c:v>592.1</c:v>
                </c:pt>
                <c:pt idx="122">
                  <c:v>592.20000000000005</c:v>
                </c:pt>
                <c:pt idx="123">
                  <c:v>592.29999999999995</c:v>
                </c:pt>
                <c:pt idx="124">
                  <c:v>592.4</c:v>
                </c:pt>
                <c:pt idx="125">
                  <c:v>592.5</c:v>
                </c:pt>
                <c:pt idx="126">
                  <c:v>592.6</c:v>
                </c:pt>
                <c:pt idx="127">
                  <c:v>592.70000000000005</c:v>
                </c:pt>
                <c:pt idx="128">
                  <c:v>592.79999999999995</c:v>
                </c:pt>
                <c:pt idx="129">
                  <c:v>592.9</c:v>
                </c:pt>
                <c:pt idx="130">
                  <c:v>593</c:v>
                </c:pt>
                <c:pt idx="131">
                  <c:v>593.1</c:v>
                </c:pt>
                <c:pt idx="132">
                  <c:v>593.20000000000005</c:v>
                </c:pt>
                <c:pt idx="133">
                  <c:v>593.29999999999995</c:v>
                </c:pt>
                <c:pt idx="134">
                  <c:v>593.4</c:v>
                </c:pt>
                <c:pt idx="135">
                  <c:v>593.5</c:v>
                </c:pt>
                <c:pt idx="136">
                  <c:v>593.6</c:v>
                </c:pt>
                <c:pt idx="137">
                  <c:v>593.70000000000005</c:v>
                </c:pt>
                <c:pt idx="138">
                  <c:v>593.79999999999995</c:v>
                </c:pt>
                <c:pt idx="139">
                  <c:v>593.9</c:v>
                </c:pt>
                <c:pt idx="140">
                  <c:v>594</c:v>
                </c:pt>
                <c:pt idx="141">
                  <c:v>594.1</c:v>
                </c:pt>
                <c:pt idx="142">
                  <c:v>594.20000000000005</c:v>
                </c:pt>
                <c:pt idx="143">
                  <c:v>594.29999999999995</c:v>
                </c:pt>
                <c:pt idx="144">
                  <c:v>594.4</c:v>
                </c:pt>
                <c:pt idx="145">
                  <c:v>594.5</c:v>
                </c:pt>
                <c:pt idx="146">
                  <c:v>594.6</c:v>
                </c:pt>
                <c:pt idx="147">
                  <c:v>594.70000000000005</c:v>
                </c:pt>
                <c:pt idx="148">
                  <c:v>594.79999999999995</c:v>
                </c:pt>
                <c:pt idx="149">
                  <c:v>594.9</c:v>
                </c:pt>
                <c:pt idx="150">
                  <c:v>595</c:v>
                </c:pt>
                <c:pt idx="151">
                  <c:v>595.1</c:v>
                </c:pt>
                <c:pt idx="152">
                  <c:v>595.20000000000005</c:v>
                </c:pt>
                <c:pt idx="153">
                  <c:v>595.29999999999995</c:v>
                </c:pt>
                <c:pt idx="154">
                  <c:v>595.4</c:v>
                </c:pt>
                <c:pt idx="155">
                  <c:v>595.5</c:v>
                </c:pt>
                <c:pt idx="156">
                  <c:v>595.6</c:v>
                </c:pt>
                <c:pt idx="157">
                  <c:v>595.70000000000005</c:v>
                </c:pt>
                <c:pt idx="158">
                  <c:v>595.79999999999995</c:v>
                </c:pt>
                <c:pt idx="159">
                  <c:v>595.9</c:v>
                </c:pt>
                <c:pt idx="160">
                  <c:v>596</c:v>
                </c:pt>
                <c:pt idx="161">
                  <c:v>596.1</c:v>
                </c:pt>
                <c:pt idx="162">
                  <c:v>596.20000000000005</c:v>
                </c:pt>
                <c:pt idx="163">
                  <c:v>596.29999999999995</c:v>
                </c:pt>
                <c:pt idx="164">
                  <c:v>596.4</c:v>
                </c:pt>
                <c:pt idx="165">
                  <c:v>596.5</c:v>
                </c:pt>
                <c:pt idx="166">
                  <c:v>596.6</c:v>
                </c:pt>
                <c:pt idx="167">
                  <c:v>596.70000000000005</c:v>
                </c:pt>
                <c:pt idx="168">
                  <c:v>596.79999999999995</c:v>
                </c:pt>
                <c:pt idx="169">
                  <c:v>596.9</c:v>
                </c:pt>
                <c:pt idx="170">
                  <c:v>597</c:v>
                </c:pt>
                <c:pt idx="171">
                  <c:v>597.1</c:v>
                </c:pt>
                <c:pt idx="172">
                  <c:v>597.20000000000005</c:v>
                </c:pt>
                <c:pt idx="173">
                  <c:v>597.29999999999995</c:v>
                </c:pt>
                <c:pt idx="174">
                  <c:v>597.4</c:v>
                </c:pt>
                <c:pt idx="175">
                  <c:v>597.5</c:v>
                </c:pt>
                <c:pt idx="176">
                  <c:v>597.6</c:v>
                </c:pt>
                <c:pt idx="177">
                  <c:v>597.70000000000005</c:v>
                </c:pt>
                <c:pt idx="178">
                  <c:v>597.79999999999995</c:v>
                </c:pt>
                <c:pt idx="179">
                  <c:v>597.9</c:v>
                </c:pt>
                <c:pt idx="180">
                  <c:v>598</c:v>
                </c:pt>
                <c:pt idx="181">
                  <c:v>598.1</c:v>
                </c:pt>
                <c:pt idx="182">
                  <c:v>598.20000000000005</c:v>
                </c:pt>
                <c:pt idx="183">
                  <c:v>598.29999999999995</c:v>
                </c:pt>
                <c:pt idx="184">
                  <c:v>598.4</c:v>
                </c:pt>
                <c:pt idx="185">
                  <c:v>598.5</c:v>
                </c:pt>
                <c:pt idx="186">
                  <c:v>598.6</c:v>
                </c:pt>
                <c:pt idx="187">
                  <c:v>598.70000000000005</c:v>
                </c:pt>
                <c:pt idx="188">
                  <c:v>598.79999999999995</c:v>
                </c:pt>
                <c:pt idx="189">
                  <c:v>598.9</c:v>
                </c:pt>
                <c:pt idx="190">
                  <c:v>599</c:v>
                </c:pt>
                <c:pt idx="191">
                  <c:v>599.1</c:v>
                </c:pt>
                <c:pt idx="192">
                  <c:v>599.20000000000005</c:v>
                </c:pt>
                <c:pt idx="193">
                  <c:v>599.29999999999995</c:v>
                </c:pt>
                <c:pt idx="194">
                  <c:v>599.4</c:v>
                </c:pt>
                <c:pt idx="195">
                  <c:v>599.5</c:v>
                </c:pt>
                <c:pt idx="196">
                  <c:v>599.6</c:v>
                </c:pt>
                <c:pt idx="197">
                  <c:v>599.70000000000005</c:v>
                </c:pt>
                <c:pt idx="198">
                  <c:v>599.79999999999995</c:v>
                </c:pt>
                <c:pt idx="199">
                  <c:v>599.9</c:v>
                </c:pt>
                <c:pt idx="200">
                  <c:v>600</c:v>
                </c:pt>
                <c:pt idx="201">
                  <c:v>600.1</c:v>
                </c:pt>
                <c:pt idx="202">
                  <c:v>600.20000000000005</c:v>
                </c:pt>
                <c:pt idx="203">
                  <c:v>600.29999999999995</c:v>
                </c:pt>
                <c:pt idx="204">
                  <c:v>600.4</c:v>
                </c:pt>
                <c:pt idx="205">
                  <c:v>600.5</c:v>
                </c:pt>
                <c:pt idx="206">
                  <c:v>600.6</c:v>
                </c:pt>
                <c:pt idx="207">
                  <c:v>600.70000000000005</c:v>
                </c:pt>
                <c:pt idx="208">
                  <c:v>600.79999999999995</c:v>
                </c:pt>
                <c:pt idx="209">
                  <c:v>600.9</c:v>
                </c:pt>
                <c:pt idx="210">
                  <c:v>601</c:v>
                </c:pt>
                <c:pt idx="211">
                  <c:v>601.1</c:v>
                </c:pt>
                <c:pt idx="212">
                  <c:v>601.20000000000005</c:v>
                </c:pt>
                <c:pt idx="213">
                  <c:v>601.29999999999995</c:v>
                </c:pt>
                <c:pt idx="214">
                  <c:v>601.4</c:v>
                </c:pt>
                <c:pt idx="215">
                  <c:v>601.5</c:v>
                </c:pt>
                <c:pt idx="216">
                  <c:v>601.6</c:v>
                </c:pt>
                <c:pt idx="217">
                  <c:v>601.70000000000005</c:v>
                </c:pt>
                <c:pt idx="218">
                  <c:v>601.79999999999995</c:v>
                </c:pt>
                <c:pt idx="219">
                  <c:v>601.9</c:v>
                </c:pt>
                <c:pt idx="220">
                  <c:v>602</c:v>
                </c:pt>
                <c:pt idx="221">
                  <c:v>602.1</c:v>
                </c:pt>
                <c:pt idx="222">
                  <c:v>602.20000000000005</c:v>
                </c:pt>
                <c:pt idx="223">
                  <c:v>602.29999999999995</c:v>
                </c:pt>
                <c:pt idx="224">
                  <c:v>602.4</c:v>
                </c:pt>
                <c:pt idx="225">
                  <c:v>602.5</c:v>
                </c:pt>
                <c:pt idx="226">
                  <c:v>602.6</c:v>
                </c:pt>
                <c:pt idx="227">
                  <c:v>602.70000000000005</c:v>
                </c:pt>
                <c:pt idx="228">
                  <c:v>602.79999999999995</c:v>
                </c:pt>
                <c:pt idx="229">
                  <c:v>602.9</c:v>
                </c:pt>
                <c:pt idx="230">
                  <c:v>603</c:v>
                </c:pt>
                <c:pt idx="231">
                  <c:v>603.1</c:v>
                </c:pt>
                <c:pt idx="232">
                  <c:v>603.20000000000005</c:v>
                </c:pt>
                <c:pt idx="233">
                  <c:v>603.29999999999995</c:v>
                </c:pt>
                <c:pt idx="234">
                  <c:v>603.4</c:v>
                </c:pt>
                <c:pt idx="235">
                  <c:v>603.5</c:v>
                </c:pt>
                <c:pt idx="236">
                  <c:v>603.6</c:v>
                </c:pt>
                <c:pt idx="237">
                  <c:v>603.70000000000005</c:v>
                </c:pt>
                <c:pt idx="238">
                  <c:v>603.79999999999995</c:v>
                </c:pt>
                <c:pt idx="239">
                  <c:v>603.9</c:v>
                </c:pt>
                <c:pt idx="240">
                  <c:v>604</c:v>
                </c:pt>
                <c:pt idx="241">
                  <c:v>604.1</c:v>
                </c:pt>
                <c:pt idx="242">
                  <c:v>604.20000000000005</c:v>
                </c:pt>
                <c:pt idx="243">
                  <c:v>604.29999999999995</c:v>
                </c:pt>
                <c:pt idx="244">
                  <c:v>604.4</c:v>
                </c:pt>
                <c:pt idx="245">
                  <c:v>604.5</c:v>
                </c:pt>
                <c:pt idx="246">
                  <c:v>604.6</c:v>
                </c:pt>
                <c:pt idx="247">
                  <c:v>604.70000000000005</c:v>
                </c:pt>
                <c:pt idx="248">
                  <c:v>604.79999999999995</c:v>
                </c:pt>
                <c:pt idx="249">
                  <c:v>604.9</c:v>
                </c:pt>
                <c:pt idx="250">
                  <c:v>605</c:v>
                </c:pt>
                <c:pt idx="251">
                  <c:v>605.1</c:v>
                </c:pt>
                <c:pt idx="252">
                  <c:v>605.20000000000005</c:v>
                </c:pt>
                <c:pt idx="253">
                  <c:v>605.29999999999995</c:v>
                </c:pt>
                <c:pt idx="254">
                  <c:v>605.4</c:v>
                </c:pt>
                <c:pt idx="255">
                  <c:v>605.5</c:v>
                </c:pt>
                <c:pt idx="256">
                  <c:v>605.6</c:v>
                </c:pt>
                <c:pt idx="257">
                  <c:v>605.70000000000005</c:v>
                </c:pt>
                <c:pt idx="258">
                  <c:v>605.79999999999995</c:v>
                </c:pt>
                <c:pt idx="259">
                  <c:v>605.9</c:v>
                </c:pt>
                <c:pt idx="260">
                  <c:v>606</c:v>
                </c:pt>
                <c:pt idx="261">
                  <c:v>606.1</c:v>
                </c:pt>
                <c:pt idx="262">
                  <c:v>606.20000000000005</c:v>
                </c:pt>
                <c:pt idx="263">
                  <c:v>606.29999999999995</c:v>
                </c:pt>
                <c:pt idx="264">
                  <c:v>606.4</c:v>
                </c:pt>
                <c:pt idx="265">
                  <c:v>606.5</c:v>
                </c:pt>
                <c:pt idx="266">
                  <c:v>606.6</c:v>
                </c:pt>
                <c:pt idx="267">
                  <c:v>606.70000000000005</c:v>
                </c:pt>
                <c:pt idx="268">
                  <c:v>606.79999999999995</c:v>
                </c:pt>
                <c:pt idx="269">
                  <c:v>606.9</c:v>
                </c:pt>
                <c:pt idx="270">
                  <c:v>607</c:v>
                </c:pt>
                <c:pt idx="271">
                  <c:v>607.1</c:v>
                </c:pt>
                <c:pt idx="272">
                  <c:v>607.20000000000005</c:v>
                </c:pt>
                <c:pt idx="273">
                  <c:v>607.29999999999995</c:v>
                </c:pt>
                <c:pt idx="274">
                  <c:v>607.4</c:v>
                </c:pt>
                <c:pt idx="275">
                  <c:v>607.5</c:v>
                </c:pt>
                <c:pt idx="276">
                  <c:v>607.6</c:v>
                </c:pt>
                <c:pt idx="277">
                  <c:v>607.70000000000005</c:v>
                </c:pt>
                <c:pt idx="278">
                  <c:v>607.79999999999995</c:v>
                </c:pt>
                <c:pt idx="279">
                  <c:v>607.9</c:v>
                </c:pt>
                <c:pt idx="280">
                  <c:v>608</c:v>
                </c:pt>
                <c:pt idx="281">
                  <c:v>608.1</c:v>
                </c:pt>
                <c:pt idx="282">
                  <c:v>608.20000000000005</c:v>
                </c:pt>
                <c:pt idx="283">
                  <c:v>608.29999999999995</c:v>
                </c:pt>
                <c:pt idx="284">
                  <c:v>608.4</c:v>
                </c:pt>
                <c:pt idx="285">
                  <c:v>608.5</c:v>
                </c:pt>
                <c:pt idx="286">
                  <c:v>608.6</c:v>
                </c:pt>
                <c:pt idx="287">
                  <c:v>608.70000000000005</c:v>
                </c:pt>
                <c:pt idx="288">
                  <c:v>608.79999999999995</c:v>
                </c:pt>
                <c:pt idx="289">
                  <c:v>608.9</c:v>
                </c:pt>
                <c:pt idx="290">
                  <c:v>609</c:v>
                </c:pt>
                <c:pt idx="291">
                  <c:v>609.1</c:v>
                </c:pt>
                <c:pt idx="292">
                  <c:v>609.20000000000005</c:v>
                </c:pt>
                <c:pt idx="293">
                  <c:v>609.29999999999995</c:v>
                </c:pt>
                <c:pt idx="294">
                  <c:v>609.4</c:v>
                </c:pt>
                <c:pt idx="295">
                  <c:v>609.5</c:v>
                </c:pt>
                <c:pt idx="296">
                  <c:v>609.6</c:v>
                </c:pt>
                <c:pt idx="297">
                  <c:v>609.70000000000005</c:v>
                </c:pt>
                <c:pt idx="298">
                  <c:v>609.79999999999995</c:v>
                </c:pt>
                <c:pt idx="299">
                  <c:v>609.9</c:v>
                </c:pt>
                <c:pt idx="300">
                  <c:v>610</c:v>
                </c:pt>
                <c:pt idx="301">
                  <c:v>610.1</c:v>
                </c:pt>
                <c:pt idx="302">
                  <c:v>610.20000000000005</c:v>
                </c:pt>
                <c:pt idx="303">
                  <c:v>610.29999999999995</c:v>
                </c:pt>
                <c:pt idx="304">
                  <c:v>610.4</c:v>
                </c:pt>
                <c:pt idx="305">
                  <c:v>610.5</c:v>
                </c:pt>
                <c:pt idx="306">
                  <c:v>610.6</c:v>
                </c:pt>
                <c:pt idx="307">
                  <c:v>610.70000000000005</c:v>
                </c:pt>
                <c:pt idx="308">
                  <c:v>610.79999999999995</c:v>
                </c:pt>
                <c:pt idx="309">
                  <c:v>610.9</c:v>
                </c:pt>
                <c:pt idx="310">
                  <c:v>611</c:v>
                </c:pt>
                <c:pt idx="311">
                  <c:v>611.1</c:v>
                </c:pt>
                <c:pt idx="312">
                  <c:v>611.20000000000005</c:v>
                </c:pt>
                <c:pt idx="313">
                  <c:v>611.29999999999995</c:v>
                </c:pt>
                <c:pt idx="314">
                  <c:v>611.4</c:v>
                </c:pt>
                <c:pt idx="315">
                  <c:v>611.5</c:v>
                </c:pt>
                <c:pt idx="316">
                  <c:v>611.6</c:v>
                </c:pt>
                <c:pt idx="317">
                  <c:v>611.70000000000005</c:v>
                </c:pt>
                <c:pt idx="318">
                  <c:v>611.79999999999995</c:v>
                </c:pt>
                <c:pt idx="319">
                  <c:v>611.9</c:v>
                </c:pt>
                <c:pt idx="320">
                  <c:v>612</c:v>
                </c:pt>
                <c:pt idx="321">
                  <c:v>612.1</c:v>
                </c:pt>
                <c:pt idx="322">
                  <c:v>612.20000000000005</c:v>
                </c:pt>
                <c:pt idx="323">
                  <c:v>612.29999999999995</c:v>
                </c:pt>
                <c:pt idx="324">
                  <c:v>612.4</c:v>
                </c:pt>
                <c:pt idx="325">
                  <c:v>612.5</c:v>
                </c:pt>
                <c:pt idx="326">
                  <c:v>612.6</c:v>
                </c:pt>
                <c:pt idx="327">
                  <c:v>612.70000000000005</c:v>
                </c:pt>
                <c:pt idx="328">
                  <c:v>612.79999999999995</c:v>
                </c:pt>
                <c:pt idx="329">
                  <c:v>612.9</c:v>
                </c:pt>
                <c:pt idx="330">
                  <c:v>613</c:v>
                </c:pt>
                <c:pt idx="331">
                  <c:v>613.1</c:v>
                </c:pt>
                <c:pt idx="332">
                  <c:v>613.20000000000005</c:v>
                </c:pt>
                <c:pt idx="333">
                  <c:v>613.29999999999995</c:v>
                </c:pt>
                <c:pt idx="334">
                  <c:v>613.4</c:v>
                </c:pt>
                <c:pt idx="335">
                  <c:v>613.5</c:v>
                </c:pt>
                <c:pt idx="336">
                  <c:v>613.6</c:v>
                </c:pt>
                <c:pt idx="337">
                  <c:v>613.70000000000005</c:v>
                </c:pt>
                <c:pt idx="338">
                  <c:v>613.79999999999995</c:v>
                </c:pt>
                <c:pt idx="339">
                  <c:v>613.9</c:v>
                </c:pt>
                <c:pt idx="340">
                  <c:v>614</c:v>
                </c:pt>
                <c:pt idx="341">
                  <c:v>614.1</c:v>
                </c:pt>
                <c:pt idx="342">
                  <c:v>614.20000000000005</c:v>
                </c:pt>
                <c:pt idx="343">
                  <c:v>614.29999999999995</c:v>
                </c:pt>
                <c:pt idx="344">
                  <c:v>614.4</c:v>
                </c:pt>
                <c:pt idx="345">
                  <c:v>614.5</c:v>
                </c:pt>
                <c:pt idx="346">
                  <c:v>614.6</c:v>
                </c:pt>
                <c:pt idx="347">
                  <c:v>614.70000000000005</c:v>
                </c:pt>
                <c:pt idx="348">
                  <c:v>614.79999999999995</c:v>
                </c:pt>
                <c:pt idx="349">
                  <c:v>614.9</c:v>
                </c:pt>
                <c:pt idx="350">
                  <c:v>615</c:v>
                </c:pt>
                <c:pt idx="351">
                  <c:v>615.1</c:v>
                </c:pt>
                <c:pt idx="352">
                  <c:v>615.20000000000005</c:v>
                </c:pt>
                <c:pt idx="353">
                  <c:v>615.29999999999995</c:v>
                </c:pt>
                <c:pt idx="354">
                  <c:v>615.4</c:v>
                </c:pt>
                <c:pt idx="355">
                  <c:v>615.5</c:v>
                </c:pt>
                <c:pt idx="356">
                  <c:v>615.6</c:v>
                </c:pt>
                <c:pt idx="357">
                  <c:v>615.70000000000005</c:v>
                </c:pt>
                <c:pt idx="358">
                  <c:v>615.79999999999995</c:v>
                </c:pt>
                <c:pt idx="359">
                  <c:v>615.9</c:v>
                </c:pt>
                <c:pt idx="360">
                  <c:v>616</c:v>
                </c:pt>
                <c:pt idx="361">
                  <c:v>616.1</c:v>
                </c:pt>
                <c:pt idx="362">
                  <c:v>616.20000000000005</c:v>
                </c:pt>
                <c:pt idx="363">
                  <c:v>616.29999999999995</c:v>
                </c:pt>
                <c:pt idx="364">
                  <c:v>616.4</c:v>
                </c:pt>
                <c:pt idx="365">
                  <c:v>616.5</c:v>
                </c:pt>
                <c:pt idx="366">
                  <c:v>616.6</c:v>
                </c:pt>
                <c:pt idx="367">
                  <c:v>616.70000000000005</c:v>
                </c:pt>
                <c:pt idx="368">
                  <c:v>616.79999999999995</c:v>
                </c:pt>
                <c:pt idx="369">
                  <c:v>616.9</c:v>
                </c:pt>
                <c:pt idx="370">
                  <c:v>617</c:v>
                </c:pt>
                <c:pt idx="371">
                  <c:v>617.1</c:v>
                </c:pt>
                <c:pt idx="372">
                  <c:v>617.20000000000005</c:v>
                </c:pt>
                <c:pt idx="373">
                  <c:v>617.29999999999995</c:v>
                </c:pt>
                <c:pt idx="374">
                  <c:v>617.4</c:v>
                </c:pt>
                <c:pt idx="375">
                  <c:v>617.5</c:v>
                </c:pt>
                <c:pt idx="376">
                  <c:v>617.6</c:v>
                </c:pt>
                <c:pt idx="377">
                  <c:v>617.70000000000005</c:v>
                </c:pt>
                <c:pt idx="378">
                  <c:v>617.79999999999995</c:v>
                </c:pt>
                <c:pt idx="379">
                  <c:v>617.9</c:v>
                </c:pt>
                <c:pt idx="380">
                  <c:v>618</c:v>
                </c:pt>
                <c:pt idx="381">
                  <c:v>618.1</c:v>
                </c:pt>
                <c:pt idx="382">
                  <c:v>618.20000000000005</c:v>
                </c:pt>
                <c:pt idx="383">
                  <c:v>618.29999999999995</c:v>
                </c:pt>
                <c:pt idx="384">
                  <c:v>618.4</c:v>
                </c:pt>
                <c:pt idx="385">
                  <c:v>618.5</c:v>
                </c:pt>
                <c:pt idx="386">
                  <c:v>618.6</c:v>
                </c:pt>
                <c:pt idx="387">
                  <c:v>618.70000000000005</c:v>
                </c:pt>
                <c:pt idx="388">
                  <c:v>618.79999999999995</c:v>
                </c:pt>
                <c:pt idx="389">
                  <c:v>618.9</c:v>
                </c:pt>
                <c:pt idx="390">
                  <c:v>619</c:v>
                </c:pt>
                <c:pt idx="391">
                  <c:v>619.1</c:v>
                </c:pt>
                <c:pt idx="392">
                  <c:v>619.20000000000005</c:v>
                </c:pt>
                <c:pt idx="393">
                  <c:v>619.29999999999995</c:v>
                </c:pt>
                <c:pt idx="394">
                  <c:v>619.4</c:v>
                </c:pt>
                <c:pt idx="395">
                  <c:v>619.5</c:v>
                </c:pt>
                <c:pt idx="396">
                  <c:v>619.6</c:v>
                </c:pt>
                <c:pt idx="397">
                  <c:v>619.70000000000005</c:v>
                </c:pt>
                <c:pt idx="398">
                  <c:v>619.79999999999995</c:v>
                </c:pt>
                <c:pt idx="399">
                  <c:v>619.9</c:v>
                </c:pt>
                <c:pt idx="400">
                  <c:v>620</c:v>
                </c:pt>
                <c:pt idx="401">
                  <c:v>620.1</c:v>
                </c:pt>
                <c:pt idx="402">
                  <c:v>620.20000000000005</c:v>
                </c:pt>
                <c:pt idx="403">
                  <c:v>620.29999999999995</c:v>
                </c:pt>
                <c:pt idx="404">
                  <c:v>620.4</c:v>
                </c:pt>
                <c:pt idx="405">
                  <c:v>620.5</c:v>
                </c:pt>
                <c:pt idx="406">
                  <c:v>620.6</c:v>
                </c:pt>
                <c:pt idx="407">
                  <c:v>620.70000000000005</c:v>
                </c:pt>
                <c:pt idx="408">
                  <c:v>620.79999999999995</c:v>
                </c:pt>
                <c:pt idx="409">
                  <c:v>620.9</c:v>
                </c:pt>
                <c:pt idx="410">
                  <c:v>621</c:v>
                </c:pt>
                <c:pt idx="411">
                  <c:v>621.1</c:v>
                </c:pt>
                <c:pt idx="412">
                  <c:v>621.20000000000005</c:v>
                </c:pt>
                <c:pt idx="413">
                  <c:v>621.29999999999995</c:v>
                </c:pt>
                <c:pt idx="414">
                  <c:v>621.4</c:v>
                </c:pt>
                <c:pt idx="415">
                  <c:v>621.5</c:v>
                </c:pt>
                <c:pt idx="416">
                  <c:v>621.6</c:v>
                </c:pt>
                <c:pt idx="417">
                  <c:v>621.70000000000005</c:v>
                </c:pt>
                <c:pt idx="418">
                  <c:v>621.79999999999995</c:v>
                </c:pt>
                <c:pt idx="419">
                  <c:v>621.9</c:v>
                </c:pt>
                <c:pt idx="420">
                  <c:v>622</c:v>
                </c:pt>
                <c:pt idx="421">
                  <c:v>622.1</c:v>
                </c:pt>
                <c:pt idx="422">
                  <c:v>622.20000000000005</c:v>
                </c:pt>
                <c:pt idx="423">
                  <c:v>622.29999999999995</c:v>
                </c:pt>
                <c:pt idx="424">
                  <c:v>622.4</c:v>
                </c:pt>
                <c:pt idx="425">
                  <c:v>622.5</c:v>
                </c:pt>
                <c:pt idx="426">
                  <c:v>622.6</c:v>
                </c:pt>
                <c:pt idx="427">
                  <c:v>622.70000000000005</c:v>
                </c:pt>
                <c:pt idx="428">
                  <c:v>622.79999999999995</c:v>
                </c:pt>
                <c:pt idx="429">
                  <c:v>622.9</c:v>
                </c:pt>
                <c:pt idx="430">
                  <c:v>623</c:v>
                </c:pt>
                <c:pt idx="431">
                  <c:v>623.1</c:v>
                </c:pt>
                <c:pt idx="432">
                  <c:v>623.20000000000005</c:v>
                </c:pt>
                <c:pt idx="433">
                  <c:v>623.29999999999995</c:v>
                </c:pt>
                <c:pt idx="434">
                  <c:v>623.4</c:v>
                </c:pt>
                <c:pt idx="435">
                  <c:v>623.5</c:v>
                </c:pt>
                <c:pt idx="436">
                  <c:v>623.6</c:v>
                </c:pt>
                <c:pt idx="437">
                  <c:v>623.70000000000005</c:v>
                </c:pt>
                <c:pt idx="438">
                  <c:v>623.79999999999995</c:v>
                </c:pt>
                <c:pt idx="439">
                  <c:v>623.9</c:v>
                </c:pt>
                <c:pt idx="440">
                  <c:v>624</c:v>
                </c:pt>
                <c:pt idx="441">
                  <c:v>624.1</c:v>
                </c:pt>
                <c:pt idx="442">
                  <c:v>624.20000000000005</c:v>
                </c:pt>
                <c:pt idx="443">
                  <c:v>624.29999999999995</c:v>
                </c:pt>
                <c:pt idx="444">
                  <c:v>624.4</c:v>
                </c:pt>
                <c:pt idx="445">
                  <c:v>624.5</c:v>
                </c:pt>
                <c:pt idx="446">
                  <c:v>624.6</c:v>
                </c:pt>
                <c:pt idx="447">
                  <c:v>624.70000000000005</c:v>
                </c:pt>
                <c:pt idx="448">
                  <c:v>624.79999999999995</c:v>
                </c:pt>
                <c:pt idx="449">
                  <c:v>624.9</c:v>
                </c:pt>
                <c:pt idx="450">
                  <c:v>625</c:v>
                </c:pt>
                <c:pt idx="451">
                  <c:v>625.1</c:v>
                </c:pt>
                <c:pt idx="452">
                  <c:v>625.20000000000005</c:v>
                </c:pt>
                <c:pt idx="453">
                  <c:v>625.29999999999995</c:v>
                </c:pt>
                <c:pt idx="454">
                  <c:v>625.4</c:v>
                </c:pt>
                <c:pt idx="455">
                  <c:v>625.5</c:v>
                </c:pt>
                <c:pt idx="456">
                  <c:v>625.6</c:v>
                </c:pt>
                <c:pt idx="457">
                  <c:v>625.70000000000005</c:v>
                </c:pt>
                <c:pt idx="458">
                  <c:v>625.79999999999995</c:v>
                </c:pt>
                <c:pt idx="459">
                  <c:v>625.9</c:v>
                </c:pt>
                <c:pt idx="460">
                  <c:v>626</c:v>
                </c:pt>
                <c:pt idx="461">
                  <c:v>626.1</c:v>
                </c:pt>
                <c:pt idx="462">
                  <c:v>626.20000000000005</c:v>
                </c:pt>
                <c:pt idx="463">
                  <c:v>626.29999999999995</c:v>
                </c:pt>
                <c:pt idx="464">
                  <c:v>626.4</c:v>
                </c:pt>
                <c:pt idx="465">
                  <c:v>626.5</c:v>
                </c:pt>
                <c:pt idx="466">
                  <c:v>626.6</c:v>
                </c:pt>
                <c:pt idx="467">
                  <c:v>626.70000000000005</c:v>
                </c:pt>
                <c:pt idx="468">
                  <c:v>626.79999999999995</c:v>
                </c:pt>
                <c:pt idx="469">
                  <c:v>626.9</c:v>
                </c:pt>
                <c:pt idx="470">
                  <c:v>627</c:v>
                </c:pt>
                <c:pt idx="471">
                  <c:v>627.1</c:v>
                </c:pt>
                <c:pt idx="472">
                  <c:v>627.20000000000005</c:v>
                </c:pt>
                <c:pt idx="473">
                  <c:v>627.29999999999995</c:v>
                </c:pt>
                <c:pt idx="474">
                  <c:v>627.4</c:v>
                </c:pt>
                <c:pt idx="475">
                  <c:v>627.5</c:v>
                </c:pt>
                <c:pt idx="476">
                  <c:v>627.6</c:v>
                </c:pt>
                <c:pt idx="477">
                  <c:v>627.70000000000005</c:v>
                </c:pt>
                <c:pt idx="478">
                  <c:v>627.79999999999995</c:v>
                </c:pt>
                <c:pt idx="479">
                  <c:v>627.9</c:v>
                </c:pt>
                <c:pt idx="480">
                  <c:v>628</c:v>
                </c:pt>
                <c:pt idx="481">
                  <c:v>628.1</c:v>
                </c:pt>
                <c:pt idx="482">
                  <c:v>628.20000000000005</c:v>
                </c:pt>
                <c:pt idx="483">
                  <c:v>628.29999999999995</c:v>
                </c:pt>
                <c:pt idx="484">
                  <c:v>628.4</c:v>
                </c:pt>
                <c:pt idx="485">
                  <c:v>628.5</c:v>
                </c:pt>
                <c:pt idx="486">
                  <c:v>628.6</c:v>
                </c:pt>
                <c:pt idx="487">
                  <c:v>628.70000000000005</c:v>
                </c:pt>
                <c:pt idx="488">
                  <c:v>628.79999999999995</c:v>
                </c:pt>
                <c:pt idx="489">
                  <c:v>628.9</c:v>
                </c:pt>
                <c:pt idx="490">
                  <c:v>629</c:v>
                </c:pt>
                <c:pt idx="491">
                  <c:v>629.1</c:v>
                </c:pt>
                <c:pt idx="492">
                  <c:v>629.20000000000005</c:v>
                </c:pt>
                <c:pt idx="493">
                  <c:v>629.29999999999995</c:v>
                </c:pt>
                <c:pt idx="494">
                  <c:v>629.4</c:v>
                </c:pt>
                <c:pt idx="495">
                  <c:v>629.5</c:v>
                </c:pt>
                <c:pt idx="496">
                  <c:v>629.6</c:v>
                </c:pt>
                <c:pt idx="497">
                  <c:v>629.70000000000005</c:v>
                </c:pt>
                <c:pt idx="498">
                  <c:v>629.79999999999995</c:v>
                </c:pt>
                <c:pt idx="499">
                  <c:v>629.9</c:v>
                </c:pt>
                <c:pt idx="500">
                  <c:v>630</c:v>
                </c:pt>
                <c:pt idx="501">
                  <c:v>630.1</c:v>
                </c:pt>
                <c:pt idx="502">
                  <c:v>630.20000000000005</c:v>
                </c:pt>
                <c:pt idx="503">
                  <c:v>630.29999999999995</c:v>
                </c:pt>
                <c:pt idx="504">
                  <c:v>630.4</c:v>
                </c:pt>
                <c:pt idx="505">
                  <c:v>630.5</c:v>
                </c:pt>
                <c:pt idx="506">
                  <c:v>630.6</c:v>
                </c:pt>
                <c:pt idx="507">
                  <c:v>630.70000000000005</c:v>
                </c:pt>
                <c:pt idx="508">
                  <c:v>630.79999999999995</c:v>
                </c:pt>
                <c:pt idx="509">
                  <c:v>630.9</c:v>
                </c:pt>
                <c:pt idx="510">
                  <c:v>631</c:v>
                </c:pt>
                <c:pt idx="511">
                  <c:v>631.1</c:v>
                </c:pt>
                <c:pt idx="512">
                  <c:v>631.20000000000005</c:v>
                </c:pt>
                <c:pt idx="513">
                  <c:v>631.29999999999995</c:v>
                </c:pt>
                <c:pt idx="514">
                  <c:v>631.4</c:v>
                </c:pt>
                <c:pt idx="515">
                  <c:v>631.5</c:v>
                </c:pt>
                <c:pt idx="516">
                  <c:v>631.6</c:v>
                </c:pt>
                <c:pt idx="517">
                  <c:v>631.70000000000005</c:v>
                </c:pt>
                <c:pt idx="518">
                  <c:v>631.79999999999995</c:v>
                </c:pt>
                <c:pt idx="519">
                  <c:v>631.9</c:v>
                </c:pt>
                <c:pt idx="520">
                  <c:v>632</c:v>
                </c:pt>
                <c:pt idx="521">
                  <c:v>632.1</c:v>
                </c:pt>
                <c:pt idx="522">
                  <c:v>632.20000000000005</c:v>
                </c:pt>
                <c:pt idx="523">
                  <c:v>632.29999999999995</c:v>
                </c:pt>
                <c:pt idx="524">
                  <c:v>632.4</c:v>
                </c:pt>
                <c:pt idx="525">
                  <c:v>632.5</c:v>
                </c:pt>
                <c:pt idx="526">
                  <c:v>632.6</c:v>
                </c:pt>
                <c:pt idx="527">
                  <c:v>632.70000000000005</c:v>
                </c:pt>
                <c:pt idx="528">
                  <c:v>632.79999999999995</c:v>
                </c:pt>
                <c:pt idx="529">
                  <c:v>632.9</c:v>
                </c:pt>
                <c:pt idx="530">
                  <c:v>633</c:v>
                </c:pt>
                <c:pt idx="531">
                  <c:v>633.1</c:v>
                </c:pt>
                <c:pt idx="532">
                  <c:v>633.20000000000005</c:v>
                </c:pt>
                <c:pt idx="533">
                  <c:v>633.29999999999995</c:v>
                </c:pt>
                <c:pt idx="534">
                  <c:v>633.4</c:v>
                </c:pt>
                <c:pt idx="535">
                  <c:v>633.5</c:v>
                </c:pt>
                <c:pt idx="536">
                  <c:v>633.6</c:v>
                </c:pt>
                <c:pt idx="537">
                  <c:v>633.70000000000005</c:v>
                </c:pt>
                <c:pt idx="538">
                  <c:v>633.79999999999995</c:v>
                </c:pt>
                <c:pt idx="539">
                  <c:v>633.9</c:v>
                </c:pt>
                <c:pt idx="540">
                  <c:v>634</c:v>
                </c:pt>
                <c:pt idx="541">
                  <c:v>634.1</c:v>
                </c:pt>
                <c:pt idx="542">
                  <c:v>634.20000000000005</c:v>
                </c:pt>
                <c:pt idx="543">
                  <c:v>634.29999999999995</c:v>
                </c:pt>
                <c:pt idx="544">
                  <c:v>634.4</c:v>
                </c:pt>
                <c:pt idx="545">
                  <c:v>634.5</c:v>
                </c:pt>
                <c:pt idx="546">
                  <c:v>634.6</c:v>
                </c:pt>
                <c:pt idx="547">
                  <c:v>634.70000000000005</c:v>
                </c:pt>
                <c:pt idx="548">
                  <c:v>634.79999999999995</c:v>
                </c:pt>
                <c:pt idx="549">
                  <c:v>634.9</c:v>
                </c:pt>
                <c:pt idx="550">
                  <c:v>635</c:v>
                </c:pt>
                <c:pt idx="551">
                  <c:v>635.1</c:v>
                </c:pt>
                <c:pt idx="552">
                  <c:v>635.20000000000005</c:v>
                </c:pt>
                <c:pt idx="553">
                  <c:v>635.29999999999995</c:v>
                </c:pt>
                <c:pt idx="554">
                  <c:v>635.4</c:v>
                </c:pt>
                <c:pt idx="555">
                  <c:v>635.5</c:v>
                </c:pt>
                <c:pt idx="556">
                  <c:v>635.6</c:v>
                </c:pt>
                <c:pt idx="557">
                  <c:v>635.70000000000005</c:v>
                </c:pt>
                <c:pt idx="558">
                  <c:v>635.79999999999995</c:v>
                </c:pt>
                <c:pt idx="559">
                  <c:v>635.9</c:v>
                </c:pt>
                <c:pt idx="560">
                  <c:v>636</c:v>
                </c:pt>
                <c:pt idx="561">
                  <c:v>636.1</c:v>
                </c:pt>
                <c:pt idx="562">
                  <c:v>636.20000000000005</c:v>
                </c:pt>
                <c:pt idx="563">
                  <c:v>636.29999999999995</c:v>
                </c:pt>
                <c:pt idx="564">
                  <c:v>636.4</c:v>
                </c:pt>
                <c:pt idx="565">
                  <c:v>636.5</c:v>
                </c:pt>
                <c:pt idx="566">
                  <c:v>636.6</c:v>
                </c:pt>
                <c:pt idx="567">
                  <c:v>636.70000000000005</c:v>
                </c:pt>
                <c:pt idx="568">
                  <c:v>636.79999999999995</c:v>
                </c:pt>
                <c:pt idx="569">
                  <c:v>636.9</c:v>
                </c:pt>
                <c:pt idx="570">
                  <c:v>637</c:v>
                </c:pt>
                <c:pt idx="571">
                  <c:v>637.1</c:v>
                </c:pt>
                <c:pt idx="572">
                  <c:v>637.20000000000005</c:v>
                </c:pt>
                <c:pt idx="573">
                  <c:v>637.29999999999995</c:v>
                </c:pt>
                <c:pt idx="574">
                  <c:v>637.4</c:v>
                </c:pt>
                <c:pt idx="575">
                  <c:v>637.5</c:v>
                </c:pt>
                <c:pt idx="576">
                  <c:v>637.6</c:v>
                </c:pt>
                <c:pt idx="577">
                  <c:v>637.70000000000005</c:v>
                </c:pt>
                <c:pt idx="578">
                  <c:v>637.79999999999995</c:v>
                </c:pt>
                <c:pt idx="579">
                  <c:v>637.9</c:v>
                </c:pt>
                <c:pt idx="580">
                  <c:v>638</c:v>
                </c:pt>
                <c:pt idx="581">
                  <c:v>638.1</c:v>
                </c:pt>
                <c:pt idx="582">
                  <c:v>638.20000000000005</c:v>
                </c:pt>
                <c:pt idx="583">
                  <c:v>638.29999999999995</c:v>
                </c:pt>
                <c:pt idx="584">
                  <c:v>638.4</c:v>
                </c:pt>
                <c:pt idx="585">
                  <c:v>638.5</c:v>
                </c:pt>
                <c:pt idx="586">
                  <c:v>638.6</c:v>
                </c:pt>
                <c:pt idx="587">
                  <c:v>638.70000000000005</c:v>
                </c:pt>
                <c:pt idx="588">
                  <c:v>638.79999999999995</c:v>
                </c:pt>
                <c:pt idx="589">
                  <c:v>638.9</c:v>
                </c:pt>
                <c:pt idx="590">
                  <c:v>639</c:v>
                </c:pt>
                <c:pt idx="591">
                  <c:v>639.1</c:v>
                </c:pt>
                <c:pt idx="592">
                  <c:v>639.20000000000005</c:v>
                </c:pt>
                <c:pt idx="593">
                  <c:v>639.29999999999995</c:v>
                </c:pt>
                <c:pt idx="594">
                  <c:v>639.4</c:v>
                </c:pt>
                <c:pt idx="595">
                  <c:v>639.5</c:v>
                </c:pt>
                <c:pt idx="596">
                  <c:v>639.6</c:v>
                </c:pt>
                <c:pt idx="597">
                  <c:v>639.70000000000005</c:v>
                </c:pt>
                <c:pt idx="598">
                  <c:v>639.79999999999995</c:v>
                </c:pt>
                <c:pt idx="599">
                  <c:v>639.9</c:v>
                </c:pt>
                <c:pt idx="600">
                  <c:v>640</c:v>
                </c:pt>
                <c:pt idx="601">
                  <c:v>640.1</c:v>
                </c:pt>
                <c:pt idx="602">
                  <c:v>640.20000000000005</c:v>
                </c:pt>
                <c:pt idx="603">
                  <c:v>640.29999999999995</c:v>
                </c:pt>
                <c:pt idx="604">
                  <c:v>640.4</c:v>
                </c:pt>
                <c:pt idx="605">
                  <c:v>640.5</c:v>
                </c:pt>
                <c:pt idx="606">
                  <c:v>640.6</c:v>
                </c:pt>
                <c:pt idx="607">
                  <c:v>640.70000000000005</c:v>
                </c:pt>
                <c:pt idx="608">
                  <c:v>640.79999999999995</c:v>
                </c:pt>
                <c:pt idx="609">
                  <c:v>640.9</c:v>
                </c:pt>
                <c:pt idx="610">
                  <c:v>641</c:v>
                </c:pt>
                <c:pt idx="611">
                  <c:v>641.1</c:v>
                </c:pt>
                <c:pt idx="612">
                  <c:v>641.20000000000005</c:v>
                </c:pt>
                <c:pt idx="613">
                  <c:v>641.29999999999995</c:v>
                </c:pt>
                <c:pt idx="614">
                  <c:v>641.4</c:v>
                </c:pt>
                <c:pt idx="615">
                  <c:v>641.5</c:v>
                </c:pt>
                <c:pt idx="616">
                  <c:v>641.6</c:v>
                </c:pt>
                <c:pt idx="617">
                  <c:v>641.70000000000005</c:v>
                </c:pt>
                <c:pt idx="618">
                  <c:v>641.79999999999995</c:v>
                </c:pt>
                <c:pt idx="619">
                  <c:v>641.9</c:v>
                </c:pt>
                <c:pt idx="620">
                  <c:v>642</c:v>
                </c:pt>
                <c:pt idx="621">
                  <c:v>642.1</c:v>
                </c:pt>
                <c:pt idx="622">
                  <c:v>642.20000000000005</c:v>
                </c:pt>
                <c:pt idx="623">
                  <c:v>642.29999999999995</c:v>
                </c:pt>
                <c:pt idx="624">
                  <c:v>642.4</c:v>
                </c:pt>
                <c:pt idx="625">
                  <c:v>642.5</c:v>
                </c:pt>
                <c:pt idx="626">
                  <c:v>642.6</c:v>
                </c:pt>
                <c:pt idx="627">
                  <c:v>642.70000000000005</c:v>
                </c:pt>
                <c:pt idx="628">
                  <c:v>642.79999999999995</c:v>
                </c:pt>
                <c:pt idx="629">
                  <c:v>642.9</c:v>
                </c:pt>
                <c:pt idx="630">
                  <c:v>643</c:v>
                </c:pt>
                <c:pt idx="631">
                  <c:v>643.1</c:v>
                </c:pt>
                <c:pt idx="632">
                  <c:v>643.20000000000005</c:v>
                </c:pt>
                <c:pt idx="633">
                  <c:v>643.29999999999995</c:v>
                </c:pt>
                <c:pt idx="634">
                  <c:v>643.4</c:v>
                </c:pt>
                <c:pt idx="635">
                  <c:v>643.5</c:v>
                </c:pt>
                <c:pt idx="636">
                  <c:v>643.6</c:v>
                </c:pt>
                <c:pt idx="637">
                  <c:v>643.70000000000005</c:v>
                </c:pt>
                <c:pt idx="638">
                  <c:v>643.79999999999995</c:v>
                </c:pt>
                <c:pt idx="639">
                  <c:v>643.9</c:v>
                </c:pt>
                <c:pt idx="640">
                  <c:v>644</c:v>
                </c:pt>
                <c:pt idx="641">
                  <c:v>644.1</c:v>
                </c:pt>
                <c:pt idx="642">
                  <c:v>644.20000000000005</c:v>
                </c:pt>
                <c:pt idx="643">
                  <c:v>644.29999999999995</c:v>
                </c:pt>
                <c:pt idx="644">
                  <c:v>644.4</c:v>
                </c:pt>
                <c:pt idx="645">
                  <c:v>644.5</c:v>
                </c:pt>
                <c:pt idx="646">
                  <c:v>644.6</c:v>
                </c:pt>
                <c:pt idx="647">
                  <c:v>644.70000000000005</c:v>
                </c:pt>
                <c:pt idx="648">
                  <c:v>644.79999999999995</c:v>
                </c:pt>
                <c:pt idx="649">
                  <c:v>644.9</c:v>
                </c:pt>
                <c:pt idx="650">
                  <c:v>645</c:v>
                </c:pt>
                <c:pt idx="651">
                  <c:v>645.1</c:v>
                </c:pt>
                <c:pt idx="652">
                  <c:v>645.20000000000005</c:v>
                </c:pt>
                <c:pt idx="653">
                  <c:v>645.29999999999995</c:v>
                </c:pt>
                <c:pt idx="654">
                  <c:v>645.4</c:v>
                </c:pt>
                <c:pt idx="655">
                  <c:v>645.5</c:v>
                </c:pt>
                <c:pt idx="656">
                  <c:v>645.6</c:v>
                </c:pt>
                <c:pt idx="657">
                  <c:v>645.70000000000005</c:v>
                </c:pt>
                <c:pt idx="658">
                  <c:v>645.79999999999995</c:v>
                </c:pt>
                <c:pt idx="659">
                  <c:v>645.9</c:v>
                </c:pt>
                <c:pt idx="660">
                  <c:v>646</c:v>
                </c:pt>
                <c:pt idx="661">
                  <c:v>646.1</c:v>
                </c:pt>
                <c:pt idx="662">
                  <c:v>646.20000000000005</c:v>
                </c:pt>
                <c:pt idx="663">
                  <c:v>646.29999999999995</c:v>
                </c:pt>
                <c:pt idx="664">
                  <c:v>646.4</c:v>
                </c:pt>
                <c:pt idx="665">
                  <c:v>646.5</c:v>
                </c:pt>
                <c:pt idx="666">
                  <c:v>646.6</c:v>
                </c:pt>
                <c:pt idx="667">
                  <c:v>646.70000000000005</c:v>
                </c:pt>
                <c:pt idx="668">
                  <c:v>646.79999999999995</c:v>
                </c:pt>
                <c:pt idx="669">
                  <c:v>646.9</c:v>
                </c:pt>
                <c:pt idx="670">
                  <c:v>647</c:v>
                </c:pt>
                <c:pt idx="671">
                  <c:v>647.1</c:v>
                </c:pt>
                <c:pt idx="672">
                  <c:v>647.20000000000005</c:v>
                </c:pt>
                <c:pt idx="673">
                  <c:v>647.29999999999995</c:v>
                </c:pt>
                <c:pt idx="674">
                  <c:v>647.4</c:v>
                </c:pt>
                <c:pt idx="675">
                  <c:v>647.5</c:v>
                </c:pt>
                <c:pt idx="676">
                  <c:v>647.6</c:v>
                </c:pt>
                <c:pt idx="677">
                  <c:v>647.70000000000005</c:v>
                </c:pt>
                <c:pt idx="678">
                  <c:v>647.79999999999995</c:v>
                </c:pt>
                <c:pt idx="679">
                  <c:v>647.9</c:v>
                </c:pt>
                <c:pt idx="680">
                  <c:v>648</c:v>
                </c:pt>
                <c:pt idx="681">
                  <c:v>648.1</c:v>
                </c:pt>
                <c:pt idx="682">
                  <c:v>648.20000000000005</c:v>
                </c:pt>
                <c:pt idx="683">
                  <c:v>648.29999999999995</c:v>
                </c:pt>
                <c:pt idx="684">
                  <c:v>648.4</c:v>
                </c:pt>
                <c:pt idx="685">
                  <c:v>648.5</c:v>
                </c:pt>
                <c:pt idx="686">
                  <c:v>648.6</c:v>
                </c:pt>
                <c:pt idx="687">
                  <c:v>648.70000000000005</c:v>
                </c:pt>
                <c:pt idx="688">
                  <c:v>648.79999999999995</c:v>
                </c:pt>
                <c:pt idx="689">
                  <c:v>648.9</c:v>
                </c:pt>
                <c:pt idx="690">
                  <c:v>649</c:v>
                </c:pt>
                <c:pt idx="691">
                  <c:v>649.1</c:v>
                </c:pt>
                <c:pt idx="692">
                  <c:v>649.20000000000005</c:v>
                </c:pt>
                <c:pt idx="693">
                  <c:v>649.29999999999995</c:v>
                </c:pt>
                <c:pt idx="694">
                  <c:v>649.4</c:v>
                </c:pt>
                <c:pt idx="695">
                  <c:v>649.5</c:v>
                </c:pt>
                <c:pt idx="696">
                  <c:v>649.6</c:v>
                </c:pt>
                <c:pt idx="697">
                  <c:v>649.70000000000005</c:v>
                </c:pt>
                <c:pt idx="698">
                  <c:v>649.79999999999995</c:v>
                </c:pt>
                <c:pt idx="699">
                  <c:v>649.9</c:v>
                </c:pt>
                <c:pt idx="700">
                  <c:v>650</c:v>
                </c:pt>
                <c:pt idx="701">
                  <c:v>650.1</c:v>
                </c:pt>
                <c:pt idx="702">
                  <c:v>650.20000000000005</c:v>
                </c:pt>
                <c:pt idx="703">
                  <c:v>650.29999999999995</c:v>
                </c:pt>
                <c:pt idx="704">
                  <c:v>650.4</c:v>
                </c:pt>
                <c:pt idx="705">
                  <c:v>650.5</c:v>
                </c:pt>
                <c:pt idx="706">
                  <c:v>650.6</c:v>
                </c:pt>
                <c:pt idx="707">
                  <c:v>650.70000000000005</c:v>
                </c:pt>
                <c:pt idx="708">
                  <c:v>650.79999999999995</c:v>
                </c:pt>
                <c:pt idx="709">
                  <c:v>650.9</c:v>
                </c:pt>
                <c:pt idx="710">
                  <c:v>651</c:v>
                </c:pt>
                <c:pt idx="711">
                  <c:v>651.1</c:v>
                </c:pt>
                <c:pt idx="712">
                  <c:v>651.20000000000005</c:v>
                </c:pt>
                <c:pt idx="713">
                  <c:v>651.29999999999995</c:v>
                </c:pt>
                <c:pt idx="714">
                  <c:v>651.4</c:v>
                </c:pt>
                <c:pt idx="715">
                  <c:v>651.5</c:v>
                </c:pt>
                <c:pt idx="716">
                  <c:v>651.6</c:v>
                </c:pt>
                <c:pt idx="717">
                  <c:v>651.70000000000005</c:v>
                </c:pt>
                <c:pt idx="718">
                  <c:v>651.79999999999995</c:v>
                </c:pt>
                <c:pt idx="719">
                  <c:v>651.9</c:v>
                </c:pt>
                <c:pt idx="720">
                  <c:v>652</c:v>
                </c:pt>
                <c:pt idx="721">
                  <c:v>652.1</c:v>
                </c:pt>
                <c:pt idx="722">
                  <c:v>652.20000000000005</c:v>
                </c:pt>
                <c:pt idx="723">
                  <c:v>652.29999999999995</c:v>
                </c:pt>
                <c:pt idx="724">
                  <c:v>652.4</c:v>
                </c:pt>
                <c:pt idx="725">
                  <c:v>652.5</c:v>
                </c:pt>
                <c:pt idx="726">
                  <c:v>652.6</c:v>
                </c:pt>
                <c:pt idx="727">
                  <c:v>652.70000000000005</c:v>
                </c:pt>
                <c:pt idx="728">
                  <c:v>652.79999999999995</c:v>
                </c:pt>
                <c:pt idx="729">
                  <c:v>652.9</c:v>
                </c:pt>
                <c:pt idx="730">
                  <c:v>653</c:v>
                </c:pt>
                <c:pt idx="731">
                  <c:v>653.1</c:v>
                </c:pt>
                <c:pt idx="732">
                  <c:v>653.20000000000005</c:v>
                </c:pt>
                <c:pt idx="733">
                  <c:v>653.29999999999995</c:v>
                </c:pt>
                <c:pt idx="734">
                  <c:v>653.4</c:v>
                </c:pt>
                <c:pt idx="735">
                  <c:v>653.5</c:v>
                </c:pt>
                <c:pt idx="736">
                  <c:v>653.6</c:v>
                </c:pt>
                <c:pt idx="737">
                  <c:v>653.70000000000005</c:v>
                </c:pt>
                <c:pt idx="738">
                  <c:v>653.79999999999995</c:v>
                </c:pt>
                <c:pt idx="739">
                  <c:v>653.9</c:v>
                </c:pt>
                <c:pt idx="740">
                  <c:v>654</c:v>
                </c:pt>
                <c:pt idx="741">
                  <c:v>654.1</c:v>
                </c:pt>
                <c:pt idx="742">
                  <c:v>654.20000000000005</c:v>
                </c:pt>
                <c:pt idx="743">
                  <c:v>654.29999999999995</c:v>
                </c:pt>
                <c:pt idx="744">
                  <c:v>654.4</c:v>
                </c:pt>
                <c:pt idx="745">
                  <c:v>654.5</c:v>
                </c:pt>
                <c:pt idx="746">
                  <c:v>654.6</c:v>
                </c:pt>
                <c:pt idx="747">
                  <c:v>654.70000000000005</c:v>
                </c:pt>
                <c:pt idx="748">
                  <c:v>654.79999999999995</c:v>
                </c:pt>
                <c:pt idx="749">
                  <c:v>654.9</c:v>
                </c:pt>
                <c:pt idx="750">
                  <c:v>655</c:v>
                </c:pt>
                <c:pt idx="751">
                  <c:v>655.1</c:v>
                </c:pt>
                <c:pt idx="752">
                  <c:v>655.20000000000005</c:v>
                </c:pt>
                <c:pt idx="753">
                  <c:v>655.29999999999995</c:v>
                </c:pt>
                <c:pt idx="754">
                  <c:v>655.4</c:v>
                </c:pt>
                <c:pt idx="755">
                  <c:v>655.5</c:v>
                </c:pt>
                <c:pt idx="756">
                  <c:v>655.6</c:v>
                </c:pt>
                <c:pt idx="757">
                  <c:v>655.7</c:v>
                </c:pt>
                <c:pt idx="758">
                  <c:v>655.8</c:v>
                </c:pt>
                <c:pt idx="759">
                  <c:v>655.9</c:v>
                </c:pt>
                <c:pt idx="760">
                  <c:v>656</c:v>
                </c:pt>
                <c:pt idx="761">
                  <c:v>656.1</c:v>
                </c:pt>
                <c:pt idx="762">
                  <c:v>656.2</c:v>
                </c:pt>
                <c:pt idx="763">
                  <c:v>656.3</c:v>
                </c:pt>
                <c:pt idx="764">
                  <c:v>656.4</c:v>
                </c:pt>
                <c:pt idx="765">
                  <c:v>656.5</c:v>
                </c:pt>
                <c:pt idx="766">
                  <c:v>656.6</c:v>
                </c:pt>
                <c:pt idx="767">
                  <c:v>656.7</c:v>
                </c:pt>
                <c:pt idx="768">
                  <c:v>656.8</c:v>
                </c:pt>
                <c:pt idx="769">
                  <c:v>656.9</c:v>
                </c:pt>
                <c:pt idx="770">
                  <c:v>657</c:v>
                </c:pt>
                <c:pt idx="771">
                  <c:v>657.1</c:v>
                </c:pt>
                <c:pt idx="772">
                  <c:v>657.2</c:v>
                </c:pt>
                <c:pt idx="773">
                  <c:v>657.3</c:v>
                </c:pt>
                <c:pt idx="774">
                  <c:v>657.4</c:v>
                </c:pt>
                <c:pt idx="775">
                  <c:v>657.5</c:v>
                </c:pt>
                <c:pt idx="776">
                  <c:v>657.6</c:v>
                </c:pt>
                <c:pt idx="777">
                  <c:v>657.7</c:v>
                </c:pt>
                <c:pt idx="778">
                  <c:v>657.8</c:v>
                </c:pt>
                <c:pt idx="779">
                  <c:v>657.9</c:v>
                </c:pt>
                <c:pt idx="780">
                  <c:v>658</c:v>
                </c:pt>
                <c:pt idx="781">
                  <c:v>658.1</c:v>
                </c:pt>
                <c:pt idx="782">
                  <c:v>658.2</c:v>
                </c:pt>
                <c:pt idx="783">
                  <c:v>658.3</c:v>
                </c:pt>
                <c:pt idx="784">
                  <c:v>658.4</c:v>
                </c:pt>
                <c:pt idx="785">
                  <c:v>658.5</c:v>
                </c:pt>
                <c:pt idx="786">
                  <c:v>658.6</c:v>
                </c:pt>
                <c:pt idx="787">
                  <c:v>658.7</c:v>
                </c:pt>
                <c:pt idx="788">
                  <c:v>658.8</c:v>
                </c:pt>
                <c:pt idx="789">
                  <c:v>658.9</c:v>
                </c:pt>
                <c:pt idx="790">
                  <c:v>659</c:v>
                </c:pt>
                <c:pt idx="791">
                  <c:v>659.1</c:v>
                </c:pt>
                <c:pt idx="792">
                  <c:v>659.2</c:v>
                </c:pt>
                <c:pt idx="793">
                  <c:v>659.3</c:v>
                </c:pt>
                <c:pt idx="794">
                  <c:v>659.4</c:v>
                </c:pt>
                <c:pt idx="795">
                  <c:v>659.5</c:v>
                </c:pt>
                <c:pt idx="796">
                  <c:v>659.6</c:v>
                </c:pt>
                <c:pt idx="797">
                  <c:v>659.7</c:v>
                </c:pt>
                <c:pt idx="798">
                  <c:v>659.8</c:v>
                </c:pt>
                <c:pt idx="799">
                  <c:v>659.9</c:v>
                </c:pt>
                <c:pt idx="800">
                  <c:v>660</c:v>
                </c:pt>
                <c:pt idx="801">
                  <c:v>660.1</c:v>
                </c:pt>
                <c:pt idx="802">
                  <c:v>660.2</c:v>
                </c:pt>
                <c:pt idx="803">
                  <c:v>660.3</c:v>
                </c:pt>
                <c:pt idx="804">
                  <c:v>660.4</c:v>
                </c:pt>
                <c:pt idx="805">
                  <c:v>660.5</c:v>
                </c:pt>
                <c:pt idx="806">
                  <c:v>660.6</c:v>
                </c:pt>
                <c:pt idx="807">
                  <c:v>660.7</c:v>
                </c:pt>
                <c:pt idx="808">
                  <c:v>660.8</c:v>
                </c:pt>
                <c:pt idx="809">
                  <c:v>660.9</c:v>
                </c:pt>
                <c:pt idx="810">
                  <c:v>661</c:v>
                </c:pt>
                <c:pt idx="811">
                  <c:v>661.1</c:v>
                </c:pt>
                <c:pt idx="812">
                  <c:v>661.2</c:v>
                </c:pt>
                <c:pt idx="813">
                  <c:v>661.3</c:v>
                </c:pt>
                <c:pt idx="814">
                  <c:v>661.4</c:v>
                </c:pt>
                <c:pt idx="815">
                  <c:v>661.5</c:v>
                </c:pt>
                <c:pt idx="816">
                  <c:v>661.6</c:v>
                </c:pt>
                <c:pt idx="817">
                  <c:v>661.7</c:v>
                </c:pt>
                <c:pt idx="818">
                  <c:v>661.8</c:v>
                </c:pt>
                <c:pt idx="819">
                  <c:v>661.9</c:v>
                </c:pt>
                <c:pt idx="820">
                  <c:v>662</c:v>
                </c:pt>
                <c:pt idx="821">
                  <c:v>662.1</c:v>
                </c:pt>
                <c:pt idx="822">
                  <c:v>662.2</c:v>
                </c:pt>
                <c:pt idx="823">
                  <c:v>662.3</c:v>
                </c:pt>
                <c:pt idx="824">
                  <c:v>662.4</c:v>
                </c:pt>
                <c:pt idx="825">
                  <c:v>662.5</c:v>
                </c:pt>
                <c:pt idx="826">
                  <c:v>662.6</c:v>
                </c:pt>
                <c:pt idx="827">
                  <c:v>662.7</c:v>
                </c:pt>
                <c:pt idx="828">
                  <c:v>662.8</c:v>
                </c:pt>
                <c:pt idx="829">
                  <c:v>662.9</c:v>
                </c:pt>
                <c:pt idx="830">
                  <c:v>663</c:v>
                </c:pt>
                <c:pt idx="831">
                  <c:v>663.1</c:v>
                </c:pt>
                <c:pt idx="832">
                  <c:v>663.2</c:v>
                </c:pt>
                <c:pt idx="833">
                  <c:v>663.3</c:v>
                </c:pt>
                <c:pt idx="834">
                  <c:v>663.4</c:v>
                </c:pt>
                <c:pt idx="835">
                  <c:v>663.5</c:v>
                </c:pt>
                <c:pt idx="836">
                  <c:v>663.6</c:v>
                </c:pt>
                <c:pt idx="837">
                  <c:v>663.7</c:v>
                </c:pt>
                <c:pt idx="838">
                  <c:v>663.8</c:v>
                </c:pt>
                <c:pt idx="839">
                  <c:v>663.9</c:v>
                </c:pt>
                <c:pt idx="840">
                  <c:v>664</c:v>
                </c:pt>
                <c:pt idx="841">
                  <c:v>664.1</c:v>
                </c:pt>
                <c:pt idx="842">
                  <c:v>664.2</c:v>
                </c:pt>
                <c:pt idx="843">
                  <c:v>664.3</c:v>
                </c:pt>
                <c:pt idx="844">
                  <c:v>664.4</c:v>
                </c:pt>
                <c:pt idx="845">
                  <c:v>664.5</c:v>
                </c:pt>
                <c:pt idx="846">
                  <c:v>664.6</c:v>
                </c:pt>
                <c:pt idx="847">
                  <c:v>664.7</c:v>
                </c:pt>
                <c:pt idx="848">
                  <c:v>664.8</c:v>
                </c:pt>
                <c:pt idx="849">
                  <c:v>664.9</c:v>
                </c:pt>
                <c:pt idx="850">
                  <c:v>665</c:v>
                </c:pt>
                <c:pt idx="851">
                  <c:v>665.1</c:v>
                </c:pt>
                <c:pt idx="852">
                  <c:v>665.2</c:v>
                </c:pt>
                <c:pt idx="853">
                  <c:v>665.3</c:v>
                </c:pt>
                <c:pt idx="854">
                  <c:v>665.4</c:v>
                </c:pt>
                <c:pt idx="855">
                  <c:v>665.5</c:v>
                </c:pt>
                <c:pt idx="856">
                  <c:v>665.6</c:v>
                </c:pt>
                <c:pt idx="857">
                  <c:v>665.7</c:v>
                </c:pt>
                <c:pt idx="858">
                  <c:v>665.8</c:v>
                </c:pt>
                <c:pt idx="859">
                  <c:v>665.9</c:v>
                </c:pt>
                <c:pt idx="860">
                  <c:v>666</c:v>
                </c:pt>
                <c:pt idx="861">
                  <c:v>666.1</c:v>
                </c:pt>
                <c:pt idx="862">
                  <c:v>666.2</c:v>
                </c:pt>
                <c:pt idx="863">
                  <c:v>666.3</c:v>
                </c:pt>
                <c:pt idx="864">
                  <c:v>666.4</c:v>
                </c:pt>
                <c:pt idx="865">
                  <c:v>666.5</c:v>
                </c:pt>
                <c:pt idx="866">
                  <c:v>666.6</c:v>
                </c:pt>
                <c:pt idx="867">
                  <c:v>666.7</c:v>
                </c:pt>
                <c:pt idx="868">
                  <c:v>666.8</c:v>
                </c:pt>
                <c:pt idx="869">
                  <c:v>666.9</c:v>
                </c:pt>
                <c:pt idx="870">
                  <c:v>667</c:v>
                </c:pt>
                <c:pt idx="871">
                  <c:v>667.1</c:v>
                </c:pt>
                <c:pt idx="872">
                  <c:v>667.2</c:v>
                </c:pt>
                <c:pt idx="873">
                  <c:v>667.3</c:v>
                </c:pt>
                <c:pt idx="874">
                  <c:v>667.4</c:v>
                </c:pt>
                <c:pt idx="875">
                  <c:v>667.5</c:v>
                </c:pt>
                <c:pt idx="876">
                  <c:v>667.6</c:v>
                </c:pt>
                <c:pt idx="877">
                  <c:v>667.7</c:v>
                </c:pt>
                <c:pt idx="878">
                  <c:v>667.8</c:v>
                </c:pt>
                <c:pt idx="879">
                  <c:v>667.9</c:v>
                </c:pt>
                <c:pt idx="880">
                  <c:v>668</c:v>
                </c:pt>
                <c:pt idx="881">
                  <c:v>668.1</c:v>
                </c:pt>
                <c:pt idx="882">
                  <c:v>668.2</c:v>
                </c:pt>
                <c:pt idx="883">
                  <c:v>668.3</c:v>
                </c:pt>
                <c:pt idx="884">
                  <c:v>668.4</c:v>
                </c:pt>
                <c:pt idx="885">
                  <c:v>668.5</c:v>
                </c:pt>
                <c:pt idx="886">
                  <c:v>668.6</c:v>
                </c:pt>
                <c:pt idx="887">
                  <c:v>668.7</c:v>
                </c:pt>
                <c:pt idx="888">
                  <c:v>668.8</c:v>
                </c:pt>
                <c:pt idx="889">
                  <c:v>668.9</c:v>
                </c:pt>
                <c:pt idx="890">
                  <c:v>669</c:v>
                </c:pt>
                <c:pt idx="891">
                  <c:v>669.1</c:v>
                </c:pt>
                <c:pt idx="892">
                  <c:v>669.2</c:v>
                </c:pt>
                <c:pt idx="893">
                  <c:v>669.3</c:v>
                </c:pt>
                <c:pt idx="894">
                  <c:v>669.4</c:v>
                </c:pt>
                <c:pt idx="895">
                  <c:v>669.5</c:v>
                </c:pt>
                <c:pt idx="896">
                  <c:v>669.6</c:v>
                </c:pt>
                <c:pt idx="897">
                  <c:v>669.7</c:v>
                </c:pt>
                <c:pt idx="898">
                  <c:v>669.8</c:v>
                </c:pt>
                <c:pt idx="899">
                  <c:v>669.9</c:v>
                </c:pt>
                <c:pt idx="900">
                  <c:v>670</c:v>
                </c:pt>
                <c:pt idx="901">
                  <c:v>670.1</c:v>
                </c:pt>
                <c:pt idx="902">
                  <c:v>670.2</c:v>
                </c:pt>
                <c:pt idx="903">
                  <c:v>670.3</c:v>
                </c:pt>
                <c:pt idx="904">
                  <c:v>670.4</c:v>
                </c:pt>
                <c:pt idx="905">
                  <c:v>670.5</c:v>
                </c:pt>
                <c:pt idx="906">
                  <c:v>670.6</c:v>
                </c:pt>
                <c:pt idx="907">
                  <c:v>670.7</c:v>
                </c:pt>
                <c:pt idx="908">
                  <c:v>670.8</c:v>
                </c:pt>
                <c:pt idx="909">
                  <c:v>670.9</c:v>
                </c:pt>
                <c:pt idx="910">
                  <c:v>671</c:v>
                </c:pt>
                <c:pt idx="911">
                  <c:v>671.1</c:v>
                </c:pt>
                <c:pt idx="912">
                  <c:v>671.2</c:v>
                </c:pt>
                <c:pt idx="913">
                  <c:v>671.3</c:v>
                </c:pt>
                <c:pt idx="914">
                  <c:v>671.4</c:v>
                </c:pt>
                <c:pt idx="915">
                  <c:v>671.5</c:v>
                </c:pt>
                <c:pt idx="916">
                  <c:v>671.6</c:v>
                </c:pt>
                <c:pt idx="917">
                  <c:v>671.7</c:v>
                </c:pt>
                <c:pt idx="918">
                  <c:v>671.8</c:v>
                </c:pt>
                <c:pt idx="919">
                  <c:v>671.9</c:v>
                </c:pt>
                <c:pt idx="920">
                  <c:v>672</c:v>
                </c:pt>
                <c:pt idx="921">
                  <c:v>672.1</c:v>
                </c:pt>
                <c:pt idx="922">
                  <c:v>672.2</c:v>
                </c:pt>
                <c:pt idx="923">
                  <c:v>672.3</c:v>
                </c:pt>
                <c:pt idx="924">
                  <c:v>672.4</c:v>
                </c:pt>
                <c:pt idx="925">
                  <c:v>672.5</c:v>
                </c:pt>
                <c:pt idx="926">
                  <c:v>672.6</c:v>
                </c:pt>
                <c:pt idx="927">
                  <c:v>672.7</c:v>
                </c:pt>
                <c:pt idx="928">
                  <c:v>672.8</c:v>
                </c:pt>
                <c:pt idx="929">
                  <c:v>672.9</c:v>
                </c:pt>
                <c:pt idx="930">
                  <c:v>673</c:v>
                </c:pt>
                <c:pt idx="931">
                  <c:v>673.1</c:v>
                </c:pt>
                <c:pt idx="932">
                  <c:v>673.2</c:v>
                </c:pt>
                <c:pt idx="933">
                  <c:v>673.3</c:v>
                </c:pt>
                <c:pt idx="934">
                  <c:v>673.4</c:v>
                </c:pt>
                <c:pt idx="935">
                  <c:v>673.5</c:v>
                </c:pt>
                <c:pt idx="936">
                  <c:v>673.6</c:v>
                </c:pt>
                <c:pt idx="937">
                  <c:v>673.7</c:v>
                </c:pt>
                <c:pt idx="938">
                  <c:v>673.8</c:v>
                </c:pt>
                <c:pt idx="939">
                  <c:v>673.9</c:v>
                </c:pt>
                <c:pt idx="940">
                  <c:v>674</c:v>
                </c:pt>
                <c:pt idx="941">
                  <c:v>674.1</c:v>
                </c:pt>
                <c:pt idx="942">
                  <c:v>674.2</c:v>
                </c:pt>
                <c:pt idx="943">
                  <c:v>674.3</c:v>
                </c:pt>
                <c:pt idx="944">
                  <c:v>674.4</c:v>
                </c:pt>
                <c:pt idx="945">
                  <c:v>674.5</c:v>
                </c:pt>
                <c:pt idx="946">
                  <c:v>674.6</c:v>
                </c:pt>
                <c:pt idx="947">
                  <c:v>674.7</c:v>
                </c:pt>
                <c:pt idx="948">
                  <c:v>674.8</c:v>
                </c:pt>
                <c:pt idx="949">
                  <c:v>674.9</c:v>
                </c:pt>
                <c:pt idx="950">
                  <c:v>675</c:v>
                </c:pt>
                <c:pt idx="951">
                  <c:v>675.1</c:v>
                </c:pt>
                <c:pt idx="952">
                  <c:v>675.2</c:v>
                </c:pt>
                <c:pt idx="953">
                  <c:v>675.3</c:v>
                </c:pt>
                <c:pt idx="954">
                  <c:v>675.4</c:v>
                </c:pt>
                <c:pt idx="955">
                  <c:v>675.5</c:v>
                </c:pt>
                <c:pt idx="956">
                  <c:v>675.6</c:v>
                </c:pt>
                <c:pt idx="957">
                  <c:v>675.7</c:v>
                </c:pt>
                <c:pt idx="958">
                  <c:v>675.8</c:v>
                </c:pt>
                <c:pt idx="959">
                  <c:v>675.9</c:v>
                </c:pt>
                <c:pt idx="960">
                  <c:v>676</c:v>
                </c:pt>
                <c:pt idx="961">
                  <c:v>676.1</c:v>
                </c:pt>
                <c:pt idx="962">
                  <c:v>676.2</c:v>
                </c:pt>
                <c:pt idx="963">
                  <c:v>676.3</c:v>
                </c:pt>
                <c:pt idx="964">
                  <c:v>676.4</c:v>
                </c:pt>
                <c:pt idx="965">
                  <c:v>676.5</c:v>
                </c:pt>
                <c:pt idx="966">
                  <c:v>676.6</c:v>
                </c:pt>
                <c:pt idx="967">
                  <c:v>676.7</c:v>
                </c:pt>
                <c:pt idx="968">
                  <c:v>676.8</c:v>
                </c:pt>
                <c:pt idx="969">
                  <c:v>676.9</c:v>
                </c:pt>
                <c:pt idx="970">
                  <c:v>677</c:v>
                </c:pt>
                <c:pt idx="971">
                  <c:v>677.1</c:v>
                </c:pt>
                <c:pt idx="972">
                  <c:v>677.2</c:v>
                </c:pt>
                <c:pt idx="973">
                  <c:v>677.3</c:v>
                </c:pt>
                <c:pt idx="974">
                  <c:v>677.4</c:v>
                </c:pt>
                <c:pt idx="975">
                  <c:v>677.5</c:v>
                </c:pt>
                <c:pt idx="976">
                  <c:v>677.6</c:v>
                </c:pt>
                <c:pt idx="977">
                  <c:v>677.7</c:v>
                </c:pt>
                <c:pt idx="978">
                  <c:v>677.8</c:v>
                </c:pt>
                <c:pt idx="979">
                  <c:v>677.9</c:v>
                </c:pt>
                <c:pt idx="980">
                  <c:v>678</c:v>
                </c:pt>
                <c:pt idx="981">
                  <c:v>678.1</c:v>
                </c:pt>
                <c:pt idx="982">
                  <c:v>678.2</c:v>
                </c:pt>
                <c:pt idx="983">
                  <c:v>678.3</c:v>
                </c:pt>
                <c:pt idx="984">
                  <c:v>678.4</c:v>
                </c:pt>
                <c:pt idx="985">
                  <c:v>678.5</c:v>
                </c:pt>
                <c:pt idx="986">
                  <c:v>678.6</c:v>
                </c:pt>
                <c:pt idx="987">
                  <c:v>678.7</c:v>
                </c:pt>
                <c:pt idx="988">
                  <c:v>678.8</c:v>
                </c:pt>
                <c:pt idx="989">
                  <c:v>678.9</c:v>
                </c:pt>
                <c:pt idx="990">
                  <c:v>679</c:v>
                </c:pt>
                <c:pt idx="991">
                  <c:v>679.1</c:v>
                </c:pt>
                <c:pt idx="992">
                  <c:v>679.2</c:v>
                </c:pt>
                <c:pt idx="993">
                  <c:v>679.3</c:v>
                </c:pt>
                <c:pt idx="994">
                  <c:v>679.4</c:v>
                </c:pt>
                <c:pt idx="995">
                  <c:v>679.5</c:v>
                </c:pt>
                <c:pt idx="996">
                  <c:v>679.6</c:v>
                </c:pt>
                <c:pt idx="997">
                  <c:v>679.7</c:v>
                </c:pt>
                <c:pt idx="998">
                  <c:v>679.8</c:v>
                </c:pt>
                <c:pt idx="999">
                  <c:v>679.9</c:v>
                </c:pt>
                <c:pt idx="1000">
                  <c:v>680</c:v>
                </c:pt>
                <c:pt idx="1001">
                  <c:v>680.1</c:v>
                </c:pt>
                <c:pt idx="1002">
                  <c:v>680.2</c:v>
                </c:pt>
                <c:pt idx="1003">
                  <c:v>680.3</c:v>
                </c:pt>
                <c:pt idx="1004">
                  <c:v>680.4</c:v>
                </c:pt>
                <c:pt idx="1005">
                  <c:v>680.5</c:v>
                </c:pt>
                <c:pt idx="1006">
                  <c:v>680.6</c:v>
                </c:pt>
                <c:pt idx="1007">
                  <c:v>680.7</c:v>
                </c:pt>
                <c:pt idx="1008">
                  <c:v>680.8</c:v>
                </c:pt>
                <c:pt idx="1009">
                  <c:v>680.9</c:v>
                </c:pt>
                <c:pt idx="1010">
                  <c:v>681</c:v>
                </c:pt>
                <c:pt idx="1011">
                  <c:v>681.1</c:v>
                </c:pt>
                <c:pt idx="1012">
                  <c:v>681.2</c:v>
                </c:pt>
                <c:pt idx="1013">
                  <c:v>681.3</c:v>
                </c:pt>
                <c:pt idx="1014">
                  <c:v>681.4</c:v>
                </c:pt>
                <c:pt idx="1015">
                  <c:v>681.5</c:v>
                </c:pt>
                <c:pt idx="1016">
                  <c:v>681.6</c:v>
                </c:pt>
                <c:pt idx="1017">
                  <c:v>681.7</c:v>
                </c:pt>
                <c:pt idx="1018">
                  <c:v>681.8</c:v>
                </c:pt>
                <c:pt idx="1019">
                  <c:v>681.9</c:v>
                </c:pt>
                <c:pt idx="1020">
                  <c:v>682</c:v>
                </c:pt>
                <c:pt idx="1021">
                  <c:v>682.1</c:v>
                </c:pt>
                <c:pt idx="1022">
                  <c:v>682.2</c:v>
                </c:pt>
                <c:pt idx="1023">
                  <c:v>682.3</c:v>
                </c:pt>
                <c:pt idx="1024">
                  <c:v>682.4</c:v>
                </c:pt>
                <c:pt idx="1025">
                  <c:v>682.5</c:v>
                </c:pt>
                <c:pt idx="1026">
                  <c:v>682.6</c:v>
                </c:pt>
                <c:pt idx="1027">
                  <c:v>682.7</c:v>
                </c:pt>
                <c:pt idx="1028">
                  <c:v>682.8</c:v>
                </c:pt>
                <c:pt idx="1029">
                  <c:v>682.9</c:v>
                </c:pt>
                <c:pt idx="1030">
                  <c:v>683</c:v>
                </c:pt>
                <c:pt idx="1031">
                  <c:v>683.1</c:v>
                </c:pt>
                <c:pt idx="1032">
                  <c:v>683.2</c:v>
                </c:pt>
                <c:pt idx="1033">
                  <c:v>683.3</c:v>
                </c:pt>
                <c:pt idx="1034">
                  <c:v>683.4</c:v>
                </c:pt>
                <c:pt idx="1035">
                  <c:v>683.5</c:v>
                </c:pt>
                <c:pt idx="1036">
                  <c:v>683.6</c:v>
                </c:pt>
                <c:pt idx="1037">
                  <c:v>683.7</c:v>
                </c:pt>
                <c:pt idx="1038">
                  <c:v>683.8</c:v>
                </c:pt>
                <c:pt idx="1039">
                  <c:v>683.9</c:v>
                </c:pt>
                <c:pt idx="1040">
                  <c:v>684</c:v>
                </c:pt>
                <c:pt idx="1041">
                  <c:v>684.1</c:v>
                </c:pt>
                <c:pt idx="1042">
                  <c:v>684.2</c:v>
                </c:pt>
                <c:pt idx="1043">
                  <c:v>684.3</c:v>
                </c:pt>
                <c:pt idx="1044">
                  <c:v>684.4</c:v>
                </c:pt>
                <c:pt idx="1045">
                  <c:v>684.5</c:v>
                </c:pt>
                <c:pt idx="1046">
                  <c:v>684.6</c:v>
                </c:pt>
                <c:pt idx="1047">
                  <c:v>684.7</c:v>
                </c:pt>
                <c:pt idx="1048">
                  <c:v>684.8</c:v>
                </c:pt>
                <c:pt idx="1049">
                  <c:v>684.9</c:v>
                </c:pt>
                <c:pt idx="1050">
                  <c:v>685</c:v>
                </c:pt>
                <c:pt idx="1051">
                  <c:v>685.1</c:v>
                </c:pt>
                <c:pt idx="1052">
                  <c:v>685.2</c:v>
                </c:pt>
                <c:pt idx="1053">
                  <c:v>685.3</c:v>
                </c:pt>
                <c:pt idx="1054">
                  <c:v>685.4</c:v>
                </c:pt>
                <c:pt idx="1055">
                  <c:v>685.5</c:v>
                </c:pt>
                <c:pt idx="1056">
                  <c:v>685.6</c:v>
                </c:pt>
                <c:pt idx="1057">
                  <c:v>685.7</c:v>
                </c:pt>
                <c:pt idx="1058">
                  <c:v>685.8</c:v>
                </c:pt>
                <c:pt idx="1059">
                  <c:v>685.9</c:v>
                </c:pt>
                <c:pt idx="1060">
                  <c:v>686</c:v>
                </c:pt>
                <c:pt idx="1061">
                  <c:v>686.1</c:v>
                </c:pt>
                <c:pt idx="1062">
                  <c:v>686.2</c:v>
                </c:pt>
                <c:pt idx="1063">
                  <c:v>686.3</c:v>
                </c:pt>
                <c:pt idx="1064">
                  <c:v>686.4</c:v>
                </c:pt>
                <c:pt idx="1065">
                  <c:v>686.5</c:v>
                </c:pt>
                <c:pt idx="1066">
                  <c:v>686.6</c:v>
                </c:pt>
                <c:pt idx="1067">
                  <c:v>686.7</c:v>
                </c:pt>
                <c:pt idx="1068">
                  <c:v>686.8</c:v>
                </c:pt>
                <c:pt idx="1069">
                  <c:v>686.9</c:v>
                </c:pt>
                <c:pt idx="1070">
                  <c:v>687</c:v>
                </c:pt>
                <c:pt idx="1071">
                  <c:v>687.1</c:v>
                </c:pt>
                <c:pt idx="1072">
                  <c:v>687.2</c:v>
                </c:pt>
                <c:pt idx="1073">
                  <c:v>687.3</c:v>
                </c:pt>
                <c:pt idx="1074">
                  <c:v>687.4</c:v>
                </c:pt>
                <c:pt idx="1075">
                  <c:v>687.5</c:v>
                </c:pt>
                <c:pt idx="1076">
                  <c:v>687.6</c:v>
                </c:pt>
                <c:pt idx="1077">
                  <c:v>687.7</c:v>
                </c:pt>
                <c:pt idx="1078">
                  <c:v>687.8</c:v>
                </c:pt>
                <c:pt idx="1079">
                  <c:v>687.9</c:v>
                </c:pt>
                <c:pt idx="1080">
                  <c:v>688</c:v>
                </c:pt>
                <c:pt idx="1081">
                  <c:v>688.1</c:v>
                </c:pt>
                <c:pt idx="1082">
                  <c:v>688.2</c:v>
                </c:pt>
                <c:pt idx="1083">
                  <c:v>688.3</c:v>
                </c:pt>
                <c:pt idx="1084">
                  <c:v>688.4</c:v>
                </c:pt>
                <c:pt idx="1085">
                  <c:v>688.5</c:v>
                </c:pt>
                <c:pt idx="1086">
                  <c:v>688.6</c:v>
                </c:pt>
                <c:pt idx="1087">
                  <c:v>688.7</c:v>
                </c:pt>
                <c:pt idx="1088">
                  <c:v>688.8</c:v>
                </c:pt>
                <c:pt idx="1089">
                  <c:v>688.9</c:v>
                </c:pt>
                <c:pt idx="1090">
                  <c:v>689</c:v>
                </c:pt>
                <c:pt idx="1091">
                  <c:v>689.1</c:v>
                </c:pt>
                <c:pt idx="1092">
                  <c:v>689.2</c:v>
                </c:pt>
                <c:pt idx="1093">
                  <c:v>689.3</c:v>
                </c:pt>
                <c:pt idx="1094">
                  <c:v>689.4</c:v>
                </c:pt>
                <c:pt idx="1095">
                  <c:v>689.5</c:v>
                </c:pt>
                <c:pt idx="1096">
                  <c:v>689.6</c:v>
                </c:pt>
                <c:pt idx="1097">
                  <c:v>689.7</c:v>
                </c:pt>
                <c:pt idx="1098">
                  <c:v>689.8</c:v>
                </c:pt>
                <c:pt idx="1099">
                  <c:v>689.9</c:v>
                </c:pt>
              </c:numCache>
            </c:numRef>
          </c:xVal>
          <c:yVal>
            <c:numRef>
              <c:f>'I1'!$B$2:$B$1101</c:f>
              <c:numCache>
                <c:formatCode>General</c:formatCode>
                <c:ptCount val="1100"/>
                <c:pt idx="0">
                  <c:v>5.1421000000000001E-3</c:v>
                </c:pt>
                <c:pt idx="1">
                  <c:v>5.2757000000000038E-3</c:v>
                </c:pt>
                <c:pt idx="2">
                  <c:v>5.4092000000000081E-3</c:v>
                </c:pt>
                <c:pt idx="3">
                  <c:v>5.5427000000000037E-3</c:v>
                </c:pt>
                <c:pt idx="4">
                  <c:v>5.6765000000000036E-3</c:v>
                </c:pt>
                <c:pt idx="5">
                  <c:v>5.8105000000000014E-3</c:v>
                </c:pt>
                <c:pt idx="6">
                  <c:v>5.9446000000000039E-3</c:v>
                </c:pt>
                <c:pt idx="7">
                  <c:v>6.078600000000006E-3</c:v>
                </c:pt>
                <c:pt idx="8">
                  <c:v>6.2127000000000024E-3</c:v>
                </c:pt>
                <c:pt idx="9">
                  <c:v>6.346800000000004E-3</c:v>
                </c:pt>
                <c:pt idx="10">
                  <c:v>6.480800000000007E-3</c:v>
                </c:pt>
                <c:pt idx="11">
                  <c:v>6.6148999999999999E-3</c:v>
                </c:pt>
                <c:pt idx="12">
                  <c:v>6.7490000000000041E-3</c:v>
                </c:pt>
                <c:pt idx="13">
                  <c:v>6.8830000000000037E-3</c:v>
                </c:pt>
                <c:pt idx="14">
                  <c:v>7.0171000000000001E-3</c:v>
                </c:pt>
                <c:pt idx="15">
                  <c:v>7.151200000000006E-3</c:v>
                </c:pt>
                <c:pt idx="16">
                  <c:v>7.2852000000000082E-3</c:v>
                </c:pt>
                <c:pt idx="17">
                  <c:v>7.4199000000000062E-3</c:v>
                </c:pt>
                <c:pt idx="18">
                  <c:v>7.5592000000000081E-3</c:v>
                </c:pt>
                <c:pt idx="19">
                  <c:v>7.712600000000007E-3</c:v>
                </c:pt>
                <c:pt idx="20">
                  <c:v>7.8786000000000064E-3</c:v>
                </c:pt>
                <c:pt idx="21">
                  <c:v>8.0483000000000013E-3</c:v>
                </c:pt>
                <c:pt idx="22">
                  <c:v>8.2183000000000013E-3</c:v>
                </c:pt>
                <c:pt idx="23">
                  <c:v>8.3883000000000048E-3</c:v>
                </c:pt>
                <c:pt idx="24">
                  <c:v>8.5583000000000048E-3</c:v>
                </c:pt>
                <c:pt idx="25">
                  <c:v>8.7283000000000013E-3</c:v>
                </c:pt>
                <c:pt idx="26">
                  <c:v>8.8982000000000002E-3</c:v>
                </c:pt>
                <c:pt idx="27">
                  <c:v>9.0695000000000116E-3</c:v>
                </c:pt>
                <c:pt idx="28">
                  <c:v>9.252500000000009E-3</c:v>
                </c:pt>
                <c:pt idx="29">
                  <c:v>9.4879000000000005E-3</c:v>
                </c:pt>
                <c:pt idx="30">
                  <c:v>9.8747000000000088E-3</c:v>
                </c:pt>
                <c:pt idx="31">
                  <c:v>1.0333E-2</c:v>
                </c:pt>
                <c:pt idx="32">
                  <c:v>1.0797800000000001E-2</c:v>
                </c:pt>
                <c:pt idx="33">
                  <c:v>1.1262600000000001E-2</c:v>
                </c:pt>
                <c:pt idx="34">
                  <c:v>1.1731399999999999E-2</c:v>
                </c:pt>
                <c:pt idx="35">
                  <c:v>1.22069E-2</c:v>
                </c:pt>
                <c:pt idx="36">
                  <c:v>1.2682400000000003E-2</c:v>
                </c:pt>
                <c:pt idx="37">
                  <c:v>1.31579E-2</c:v>
                </c:pt>
                <c:pt idx="38">
                  <c:v>1.3633400000000007E-2</c:v>
                </c:pt>
                <c:pt idx="39">
                  <c:v>1.4109699999999998E-2</c:v>
                </c:pt>
                <c:pt idx="40">
                  <c:v>1.45927E-2</c:v>
                </c:pt>
                <c:pt idx="41">
                  <c:v>1.5077399999999998E-2</c:v>
                </c:pt>
                <c:pt idx="42">
                  <c:v>1.5562100000000011E-2</c:v>
                </c:pt>
                <c:pt idx="43">
                  <c:v>1.6046700000000001E-2</c:v>
                </c:pt>
                <c:pt idx="44">
                  <c:v>1.6532100000000001E-2</c:v>
                </c:pt>
                <c:pt idx="45">
                  <c:v>1.7018700000000001E-2</c:v>
                </c:pt>
                <c:pt idx="46">
                  <c:v>1.7505300000000001E-2</c:v>
                </c:pt>
                <c:pt idx="47">
                  <c:v>1.7991900000000002E-2</c:v>
                </c:pt>
                <c:pt idx="48">
                  <c:v>1.8478399999999999E-2</c:v>
                </c:pt>
                <c:pt idx="49">
                  <c:v>1.8964999999999999E-2</c:v>
                </c:pt>
                <c:pt idx="50">
                  <c:v>1.9451600000000003E-2</c:v>
                </c:pt>
                <c:pt idx="51">
                  <c:v>1.9938200000000003E-2</c:v>
                </c:pt>
                <c:pt idx="52">
                  <c:v>2.04248E-2</c:v>
                </c:pt>
                <c:pt idx="53">
                  <c:v>2.0911300000000011E-2</c:v>
                </c:pt>
                <c:pt idx="54">
                  <c:v>2.1397900000000011E-2</c:v>
                </c:pt>
                <c:pt idx="55">
                  <c:v>2.1884500000000001E-2</c:v>
                </c:pt>
                <c:pt idx="56">
                  <c:v>2.2371100000000019E-2</c:v>
                </c:pt>
                <c:pt idx="57">
                  <c:v>2.285930000000003E-2</c:v>
                </c:pt>
                <c:pt idx="58">
                  <c:v>2.3360899999999987E-2</c:v>
                </c:pt>
                <c:pt idx="59">
                  <c:v>2.3902900000000001E-2</c:v>
                </c:pt>
                <c:pt idx="60">
                  <c:v>2.4480399999999999E-2</c:v>
                </c:pt>
                <c:pt idx="61">
                  <c:v>2.5068699999999982E-2</c:v>
                </c:pt>
                <c:pt idx="62">
                  <c:v>2.5657699999999999E-2</c:v>
                </c:pt>
                <c:pt idx="63">
                  <c:v>2.6246599999999998E-2</c:v>
                </c:pt>
                <c:pt idx="64">
                  <c:v>2.6835600000000025E-2</c:v>
                </c:pt>
                <c:pt idx="65">
                  <c:v>2.7424500000000001E-2</c:v>
                </c:pt>
                <c:pt idx="66">
                  <c:v>2.80135E-2</c:v>
                </c:pt>
                <c:pt idx="67">
                  <c:v>2.8606199999999998E-2</c:v>
                </c:pt>
                <c:pt idx="68">
                  <c:v>2.9232400000000002E-2</c:v>
                </c:pt>
                <c:pt idx="69">
                  <c:v>3.0007599999999999E-2</c:v>
                </c:pt>
                <c:pt idx="70">
                  <c:v>3.1207300000000035E-2</c:v>
                </c:pt>
                <c:pt idx="71">
                  <c:v>3.2608499999999999E-2</c:v>
                </c:pt>
                <c:pt idx="72">
                  <c:v>3.4028000000000003E-2</c:v>
                </c:pt>
                <c:pt idx="73">
                  <c:v>3.5447500000000028E-2</c:v>
                </c:pt>
                <c:pt idx="74">
                  <c:v>3.6878900000000027E-2</c:v>
                </c:pt>
                <c:pt idx="75">
                  <c:v>3.8330599999999999E-2</c:v>
                </c:pt>
                <c:pt idx="76">
                  <c:v>3.9782300000000027E-2</c:v>
                </c:pt>
                <c:pt idx="77">
                  <c:v>4.1234099999999996E-2</c:v>
                </c:pt>
                <c:pt idx="78">
                  <c:v>4.2685799999999996E-2</c:v>
                </c:pt>
                <c:pt idx="79">
                  <c:v>4.4139700000000004E-2</c:v>
                </c:pt>
                <c:pt idx="80">
                  <c:v>4.5612199999999999E-2</c:v>
                </c:pt>
                <c:pt idx="81">
                  <c:v>4.7089399999999997E-2</c:v>
                </c:pt>
                <c:pt idx="82">
                  <c:v>4.8566600000000036E-2</c:v>
                </c:pt>
                <c:pt idx="83">
                  <c:v>5.0043700000000003E-2</c:v>
                </c:pt>
                <c:pt idx="84">
                  <c:v>5.1522999999999999E-2</c:v>
                </c:pt>
                <c:pt idx="85">
                  <c:v>5.3005999999999998E-2</c:v>
                </c:pt>
                <c:pt idx="86">
                  <c:v>5.4488900000000035E-2</c:v>
                </c:pt>
                <c:pt idx="87">
                  <c:v>5.5971899999999977E-2</c:v>
                </c:pt>
                <c:pt idx="88">
                  <c:v>5.74548E-2</c:v>
                </c:pt>
                <c:pt idx="89">
                  <c:v>5.8937800000000012E-2</c:v>
                </c:pt>
                <c:pt idx="90">
                  <c:v>6.0420700000000022E-2</c:v>
                </c:pt>
                <c:pt idx="91">
                  <c:v>6.1903700000000013E-2</c:v>
                </c:pt>
                <c:pt idx="92">
                  <c:v>6.3386600000000057E-2</c:v>
                </c:pt>
                <c:pt idx="93">
                  <c:v>6.4869500000000024E-2</c:v>
                </c:pt>
                <c:pt idx="94">
                  <c:v>6.6352500000000023E-2</c:v>
                </c:pt>
                <c:pt idx="95">
                  <c:v>6.7835400000000032E-2</c:v>
                </c:pt>
                <c:pt idx="96">
                  <c:v>6.9318400000000058E-2</c:v>
                </c:pt>
                <c:pt idx="97">
                  <c:v>7.0806500000000022E-2</c:v>
                </c:pt>
                <c:pt idx="98">
                  <c:v>7.2337000000000054E-2</c:v>
                </c:pt>
                <c:pt idx="99">
                  <c:v>7.3995099999999994E-2</c:v>
                </c:pt>
                <c:pt idx="100">
                  <c:v>7.5764900000000052E-2</c:v>
                </c:pt>
                <c:pt idx="101">
                  <c:v>7.7569000000000013E-2</c:v>
                </c:pt>
                <c:pt idx="102">
                  <c:v>7.9375100000000004E-2</c:v>
                </c:pt>
                <c:pt idx="103">
                  <c:v>8.1181200000000009E-2</c:v>
                </c:pt>
                <c:pt idx="104">
                  <c:v>8.29873E-2</c:v>
                </c:pt>
                <c:pt idx="105">
                  <c:v>8.4793400000000047E-2</c:v>
                </c:pt>
                <c:pt idx="106">
                  <c:v>8.6599500000000024E-2</c:v>
                </c:pt>
                <c:pt idx="107">
                  <c:v>8.8417400000000021E-2</c:v>
                </c:pt>
                <c:pt idx="108">
                  <c:v>9.034120000000001E-2</c:v>
                </c:pt>
                <c:pt idx="109">
                  <c:v>9.2736600000000002E-2</c:v>
                </c:pt>
                <c:pt idx="110">
                  <c:v>9.6483399999999997E-2</c:v>
                </c:pt>
                <c:pt idx="111">
                  <c:v>0.1008706</c:v>
                </c:pt>
                <c:pt idx="112">
                  <c:v>0.1053163</c:v>
                </c:pt>
                <c:pt idx="113">
                  <c:v>0.10976210000000011</c:v>
                </c:pt>
                <c:pt idx="114">
                  <c:v>0.11424610000000006</c:v>
                </c:pt>
                <c:pt idx="115">
                  <c:v>0.11879540000000008</c:v>
                </c:pt>
                <c:pt idx="116">
                  <c:v>0.12334460000000005</c:v>
                </c:pt>
                <c:pt idx="117">
                  <c:v>0.1278939</c:v>
                </c:pt>
                <c:pt idx="118">
                  <c:v>0.13244310000000012</c:v>
                </c:pt>
                <c:pt idx="119">
                  <c:v>0.13699940000000019</c:v>
                </c:pt>
                <c:pt idx="120">
                  <c:v>0.14161570000000001</c:v>
                </c:pt>
                <c:pt idx="121">
                  <c:v>0.14624690000000018</c:v>
                </c:pt>
                <c:pt idx="122">
                  <c:v>0.15087809999999999</c:v>
                </c:pt>
                <c:pt idx="123">
                  <c:v>0.15550930000000018</c:v>
                </c:pt>
                <c:pt idx="124">
                  <c:v>0.16014740000000011</c:v>
                </c:pt>
                <c:pt idx="125">
                  <c:v>0.16479710000000011</c:v>
                </c:pt>
                <c:pt idx="126">
                  <c:v>0.16944680000000012</c:v>
                </c:pt>
                <c:pt idx="127">
                  <c:v>0.17409650000000004</c:v>
                </c:pt>
                <c:pt idx="128">
                  <c:v>0.17874630000000022</c:v>
                </c:pt>
                <c:pt idx="129">
                  <c:v>0.18339590000000011</c:v>
                </c:pt>
                <c:pt idx="130">
                  <c:v>0.18804550000000012</c:v>
                </c:pt>
                <c:pt idx="131">
                  <c:v>0.19269510000000001</c:v>
                </c:pt>
                <c:pt idx="132">
                  <c:v>0.19734460000000001</c:v>
                </c:pt>
                <c:pt idx="133">
                  <c:v>0.20199420000000018</c:v>
                </c:pt>
                <c:pt idx="134">
                  <c:v>0.20664379999999999</c:v>
                </c:pt>
                <c:pt idx="135">
                  <c:v>0.21129340000000019</c:v>
                </c:pt>
                <c:pt idx="136">
                  <c:v>0.21594300000000022</c:v>
                </c:pt>
                <c:pt idx="137">
                  <c:v>0.22059980000000001</c:v>
                </c:pt>
                <c:pt idx="138">
                  <c:v>0.22531720000000011</c:v>
                </c:pt>
                <c:pt idx="139">
                  <c:v>0.2302295</c:v>
                </c:pt>
                <c:pt idx="140">
                  <c:v>0.23532439999999999</c:v>
                </c:pt>
                <c:pt idx="141">
                  <c:v>0.24047700000000011</c:v>
                </c:pt>
                <c:pt idx="142">
                  <c:v>0.24563270000000001</c:v>
                </c:pt>
                <c:pt idx="143">
                  <c:v>0.25078850000000008</c:v>
                </c:pt>
                <c:pt idx="144">
                  <c:v>0.25594420000000001</c:v>
                </c:pt>
                <c:pt idx="145">
                  <c:v>0.2611</c:v>
                </c:pt>
                <c:pt idx="146">
                  <c:v>0.26625569999999998</c:v>
                </c:pt>
                <c:pt idx="147">
                  <c:v>0.27142780000000022</c:v>
                </c:pt>
                <c:pt idx="148">
                  <c:v>0.2767522</c:v>
                </c:pt>
                <c:pt idx="149">
                  <c:v>0.28279729999999997</c:v>
                </c:pt>
                <c:pt idx="150">
                  <c:v>0.29091670000000036</c:v>
                </c:pt>
                <c:pt idx="151">
                  <c:v>0.30004920000000002</c:v>
                </c:pt>
                <c:pt idx="152">
                  <c:v>0.30927500000000002</c:v>
                </c:pt>
                <c:pt idx="153">
                  <c:v>0.31850070000000041</c:v>
                </c:pt>
                <c:pt idx="154">
                  <c:v>0.32777560000000022</c:v>
                </c:pt>
                <c:pt idx="155">
                  <c:v>0.33713430000000022</c:v>
                </c:pt>
                <c:pt idx="156">
                  <c:v>0.346493</c:v>
                </c:pt>
                <c:pt idx="157">
                  <c:v>0.35585170000000027</c:v>
                </c:pt>
                <c:pt idx="158">
                  <c:v>0.36521040000000027</c:v>
                </c:pt>
                <c:pt idx="159">
                  <c:v>0.37457870000000043</c:v>
                </c:pt>
                <c:pt idx="160">
                  <c:v>0.38402770000000042</c:v>
                </c:pt>
                <c:pt idx="161">
                  <c:v>0.39349770000000023</c:v>
                </c:pt>
                <c:pt idx="162">
                  <c:v>0.40296770000000021</c:v>
                </c:pt>
                <c:pt idx="163">
                  <c:v>0.41243760000000002</c:v>
                </c:pt>
                <c:pt idx="164">
                  <c:v>0.42191650000000042</c:v>
                </c:pt>
                <c:pt idx="165">
                  <c:v>0.43141030000000036</c:v>
                </c:pt>
                <c:pt idx="166">
                  <c:v>0.44090410000000002</c:v>
                </c:pt>
                <c:pt idx="167">
                  <c:v>0.45039790000000002</c:v>
                </c:pt>
                <c:pt idx="168">
                  <c:v>0.45989180000000002</c:v>
                </c:pt>
                <c:pt idx="169">
                  <c:v>0.46938570000000035</c:v>
                </c:pt>
                <c:pt idx="170">
                  <c:v>0.47887970000000035</c:v>
                </c:pt>
                <c:pt idx="171">
                  <c:v>0.48837380000000036</c:v>
                </c:pt>
                <c:pt idx="172">
                  <c:v>0.49786790000000036</c:v>
                </c:pt>
                <c:pt idx="173">
                  <c:v>0.50736189999999959</c:v>
                </c:pt>
                <c:pt idx="174">
                  <c:v>0.5168560999999996</c:v>
                </c:pt>
                <c:pt idx="175">
                  <c:v>0.5263500999999996</c:v>
                </c:pt>
                <c:pt idx="176">
                  <c:v>0.53584419999999999</c:v>
                </c:pt>
                <c:pt idx="177">
                  <c:v>0.54533100000000001</c:v>
                </c:pt>
                <c:pt idx="178">
                  <c:v>0.55475870000000005</c:v>
                </c:pt>
                <c:pt idx="179">
                  <c:v>0.56400510000000004</c:v>
                </c:pt>
                <c:pt idx="180">
                  <c:v>0.57308619999999955</c:v>
                </c:pt>
                <c:pt idx="181">
                  <c:v>0.58211509999999955</c:v>
                </c:pt>
                <c:pt idx="182">
                  <c:v>0.59114080000000002</c:v>
                </c:pt>
                <c:pt idx="183">
                  <c:v>0.60016659999999955</c:v>
                </c:pt>
                <c:pt idx="184">
                  <c:v>0.60919230000000002</c:v>
                </c:pt>
                <c:pt idx="185">
                  <c:v>0.61821789999999999</c:v>
                </c:pt>
                <c:pt idx="186">
                  <c:v>0.62724360000000046</c:v>
                </c:pt>
                <c:pt idx="187">
                  <c:v>0.63625279999999951</c:v>
                </c:pt>
                <c:pt idx="188">
                  <c:v>0.64511410000000002</c:v>
                </c:pt>
                <c:pt idx="189">
                  <c:v>0.65327400000000047</c:v>
                </c:pt>
                <c:pt idx="190">
                  <c:v>0.65922680000000045</c:v>
                </c:pt>
                <c:pt idx="191">
                  <c:v>0.66413719999999998</c:v>
                </c:pt>
                <c:pt idx="192">
                  <c:v>0.66895370000000043</c:v>
                </c:pt>
                <c:pt idx="193">
                  <c:v>0.67377030000000071</c:v>
                </c:pt>
                <c:pt idx="194">
                  <c:v>0.67851439999999996</c:v>
                </c:pt>
                <c:pt idx="195">
                  <c:v>0.68313480000000004</c:v>
                </c:pt>
                <c:pt idx="196">
                  <c:v>0.6877553000000004</c:v>
                </c:pt>
                <c:pt idx="197">
                  <c:v>0.69237570000000004</c:v>
                </c:pt>
                <c:pt idx="198">
                  <c:v>0.69699619999999951</c:v>
                </c:pt>
                <c:pt idx="199">
                  <c:v>0.70160440000000046</c:v>
                </c:pt>
                <c:pt idx="200">
                  <c:v>0.70610539999999999</c:v>
                </c:pt>
                <c:pt idx="201">
                  <c:v>0.7105802</c:v>
                </c:pt>
                <c:pt idx="202">
                  <c:v>0.71505500000000044</c:v>
                </c:pt>
                <c:pt idx="203">
                  <c:v>0.71952989999999994</c:v>
                </c:pt>
                <c:pt idx="204">
                  <c:v>0.72399170000000046</c:v>
                </c:pt>
                <c:pt idx="205">
                  <c:v>0.7284313</c:v>
                </c:pt>
                <c:pt idx="206">
                  <c:v>0.73287110000000044</c:v>
                </c:pt>
                <c:pt idx="207">
                  <c:v>0.73731069999999999</c:v>
                </c:pt>
                <c:pt idx="208">
                  <c:v>0.74175040000000059</c:v>
                </c:pt>
                <c:pt idx="209">
                  <c:v>0.74619010000000041</c:v>
                </c:pt>
                <c:pt idx="210">
                  <c:v>0.75062980000000101</c:v>
                </c:pt>
                <c:pt idx="211">
                  <c:v>0.75506949999999995</c:v>
                </c:pt>
                <c:pt idx="212">
                  <c:v>0.75950920000000044</c:v>
                </c:pt>
                <c:pt idx="213">
                  <c:v>0.76394890000000071</c:v>
                </c:pt>
                <c:pt idx="214">
                  <c:v>0.76838859999999998</c:v>
                </c:pt>
                <c:pt idx="215">
                  <c:v>0.77282830000000058</c:v>
                </c:pt>
                <c:pt idx="216">
                  <c:v>0.77726790000000001</c:v>
                </c:pt>
                <c:pt idx="217">
                  <c:v>0.78170090000000003</c:v>
                </c:pt>
                <c:pt idx="218">
                  <c:v>0.78607629999999951</c:v>
                </c:pt>
                <c:pt idx="219">
                  <c:v>0.79026219999999936</c:v>
                </c:pt>
                <c:pt idx="220">
                  <c:v>0.79427199999999998</c:v>
                </c:pt>
                <c:pt idx="221">
                  <c:v>0.79822769999999998</c:v>
                </c:pt>
                <c:pt idx="222">
                  <c:v>0.80218060000000002</c:v>
                </c:pt>
                <c:pt idx="223">
                  <c:v>0.80613360000000001</c:v>
                </c:pt>
                <c:pt idx="224">
                  <c:v>0.8100864999999996</c:v>
                </c:pt>
                <c:pt idx="225">
                  <c:v>0.81403950000000003</c:v>
                </c:pt>
                <c:pt idx="226">
                  <c:v>0.81799250000000001</c:v>
                </c:pt>
                <c:pt idx="227">
                  <c:v>0.8219303</c:v>
                </c:pt>
                <c:pt idx="228">
                  <c:v>0.82572290000000004</c:v>
                </c:pt>
                <c:pt idx="229">
                  <c:v>0.82884119999999994</c:v>
                </c:pt>
                <c:pt idx="230">
                  <c:v>0.83019399999999999</c:v>
                </c:pt>
                <c:pt idx="231">
                  <c:v>0.83067760000000046</c:v>
                </c:pt>
                <c:pt idx="232">
                  <c:v>0.83107950000000042</c:v>
                </c:pt>
                <c:pt idx="233">
                  <c:v>0.83148149999999998</c:v>
                </c:pt>
                <c:pt idx="234">
                  <c:v>0.83184770000000041</c:v>
                </c:pt>
                <c:pt idx="235">
                  <c:v>0.83215280000000003</c:v>
                </c:pt>
                <c:pt idx="236">
                  <c:v>0.83245789999999997</c:v>
                </c:pt>
                <c:pt idx="237">
                  <c:v>0.83276300000000003</c:v>
                </c:pt>
                <c:pt idx="238">
                  <c:v>0.83306809999999998</c:v>
                </c:pt>
                <c:pt idx="239">
                  <c:v>0.83336609999999955</c:v>
                </c:pt>
                <c:pt idx="240">
                  <c:v>0.83360740000000044</c:v>
                </c:pt>
                <c:pt idx="241">
                  <c:v>0.83383320000000005</c:v>
                </c:pt>
                <c:pt idx="242">
                  <c:v>0.83405899999999999</c:v>
                </c:pt>
                <c:pt idx="243">
                  <c:v>0.83428480000000005</c:v>
                </c:pt>
                <c:pt idx="244">
                  <c:v>0.83450429999999998</c:v>
                </c:pt>
                <c:pt idx="245">
                  <c:v>0.83471269999999997</c:v>
                </c:pt>
                <c:pt idx="246">
                  <c:v>0.83492120000000059</c:v>
                </c:pt>
                <c:pt idx="247">
                  <c:v>0.83512970000000042</c:v>
                </c:pt>
                <c:pt idx="248">
                  <c:v>0.83533820000000003</c:v>
                </c:pt>
                <c:pt idx="249">
                  <c:v>0.83554680000000003</c:v>
                </c:pt>
                <c:pt idx="250">
                  <c:v>0.8357554000000007</c:v>
                </c:pt>
                <c:pt idx="251">
                  <c:v>0.83596400000000004</c:v>
                </c:pt>
                <c:pt idx="252">
                  <c:v>0.83617269999999999</c:v>
                </c:pt>
                <c:pt idx="253">
                  <c:v>0.83638129999999999</c:v>
                </c:pt>
                <c:pt idx="254">
                  <c:v>0.8365899</c:v>
                </c:pt>
                <c:pt idx="255">
                  <c:v>0.83679859999999995</c:v>
                </c:pt>
                <c:pt idx="256">
                  <c:v>0.83700719999999951</c:v>
                </c:pt>
                <c:pt idx="257">
                  <c:v>0.8372168999999996</c:v>
                </c:pt>
                <c:pt idx="258">
                  <c:v>0.8374361999999993</c:v>
                </c:pt>
                <c:pt idx="259">
                  <c:v>0.83769290000000041</c:v>
                </c:pt>
                <c:pt idx="260">
                  <c:v>0.8379877</c:v>
                </c:pt>
                <c:pt idx="261">
                  <c:v>0.83829399999999998</c:v>
                </c:pt>
                <c:pt idx="262">
                  <c:v>0.83860090000000043</c:v>
                </c:pt>
                <c:pt idx="263">
                  <c:v>0.83890779999999998</c:v>
                </c:pt>
                <c:pt idx="264">
                  <c:v>0.83921469999999998</c:v>
                </c:pt>
                <c:pt idx="265">
                  <c:v>0.83952159999999998</c:v>
                </c:pt>
                <c:pt idx="266">
                  <c:v>0.8398286000000007</c:v>
                </c:pt>
                <c:pt idx="267">
                  <c:v>0.84013780000000005</c:v>
                </c:pt>
                <c:pt idx="268">
                  <c:v>0.84047150000000004</c:v>
                </c:pt>
                <c:pt idx="269">
                  <c:v>0.84094430000000042</c:v>
                </c:pt>
                <c:pt idx="270">
                  <c:v>0.84181030000000001</c:v>
                </c:pt>
                <c:pt idx="271">
                  <c:v>0.84286559999999999</c:v>
                </c:pt>
                <c:pt idx="272">
                  <c:v>0.84393879999999999</c:v>
                </c:pt>
                <c:pt idx="273">
                  <c:v>0.8450120999999996</c:v>
                </c:pt>
                <c:pt idx="274">
                  <c:v>0.84609870000000043</c:v>
                </c:pt>
                <c:pt idx="275">
                  <c:v>0.84720830000000003</c:v>
                </c:pt>
                <c:pt idx="276">
                  <c:v>0.84831789999999996</c:v>
                </c:pt>
                <c:pt idx="277">
                  <c:v>0.8494275</c:v>
                </c:pt>
                <c:pt idx="278">
                  <c:v>0.8505370999999996</c:v>
                </c:pt>
                <c:pt idx="279">
                  <c:v>0.85164840000000075</c:v>
                </c:pt>
                <c:pt idx="280">
                  <c:v>0.85277309999999995</c:v>
                </c:pt>
                <c:pt idx="281">
                  <c:v>0.85390130000000042</c:v>
                </c:pt>
                <c:pt idx="282">
                  <c:v>0.85502959999999995</c:v>
                </c:pt>
                <c:pt idx="283">
                  <c:v>0.85615779999999997</c:v>
                </c:pt>
                <c:pt idx="284">
                  <c:v>0.85728850000000001</c:v>
                </c:pt>
                <c:pt idx="285">
                  <c:v>0.8584233</c:v>
                </c:pt>
                <c:pt idx="286">
                  <c:v>0.85955809999999999</c:v>
                </c:pt>
                <c:pt idx="287">
                  <c:v>0.86069290000000043</c:v>
                </c:pt>
                <c:pt idx="288">
                  <c:v>0.86182760000000058</c:v>
                </c:pt>
                <c:pt idx="289">
                  <c:v>0.86296240000000002</c:v>
                </c:pt>
                <c:pt idx="290">
                  <c:v>0.86409709999999995</c:v>
                </c:pt>
                <c:pt idx="291">
                  <c:v>0.86523180000000044</c:v>
                </c:pt>
                <c:pt idx="292">
                  <c:v>0.86636639999999943</c:v>
                </c:pt>
                <c:pt idx="293">
                  <c:v>0.86750110000000002</c:v>
                </c:pt>
                <c:pt idx="294">
                  <c:v>0.86863570000000045</c:v>
                </c:pt>
                <c:pt idx="295">
                  <c:v>0.86977040000000072</c:v>
                </c:pt>
                <c:pt idx="296">
                  <c:v>0.87090500000000071</c:v>
                </c:pt>
                <c:pt idx="297">
                  <c:v>0.87203770000000003</c:v>
                </c:pt>
                <c:pt idx="298">
                  <c:v>0.87315430000000005</c:v>
                </c:pt>
                <c:pt idx="299">
                  <c:v>0.8742245000000004</c:v>
                </c:pt>
                <c:pt idx="300">
                  <c:v>0.87525330000000001</c:v>
                </c:pt>
                <c:pt idx="301">
                  <c:v>0.87626870000000001</c:v>
                </c:pt>
                <c:pt idx="302">
                  <c:v>0.87728340000000005</c:v>
                </c:pt>
                <c:pt idx="303">
                  <c:v>0.87829810000000041</c:v>
                </c:pt>
                <c:pt idx="304">
                  <c:v>0.87931280000000001</c:v>
                </c:pt>
                <c:pt idx="305">
                  <c:v>0.8803274999999996</c:v>
                </c:pt>
                <c:pt idx="306">
                  <c:v>0.88134209999999957</c:v>
                </c:pt>
                <c:pt idx="307">
                  <c:v>0.88235229999999942</c:v>
                </c:pt>
                <c:pt idx="308">
                  <c:v>0.88332229999999956</c:v>
                </c:pt>
                <c:pt idx="309">
                  <c:v>0.88412840000000004</c:v>
                </c:pt>
                <c:pt idx="310">
                  <c:v>0.88448659999999935</c:v>
                </c:pt>
                <c:pt idx="311">
                  <c:v>0.88461789999999996</c:v>
                </c:pt>
                <c:pt idx="312">
                  <c:v>0.8847275</c:v>
                </c:pt>
                <c:pt idx="313">
                  <c:v>0.8848370999999996</c:v>
                </c:pt>
                <c:pt idx="314">
                  <c:v>0.88494039999999996</c:v>
                </c:pt>
                <c:pt idx="315">
                  <c:v>0.88503309999999957</c:v>
                </c:pt>
                <c:pt idx="316">
                  <c:v>0.88512570000000002</c:v>
                </c:pt>
                <c:pt idx="317">
                  <c:v>0.88521829999999957</c:v>
                </c:pt>
                <c:pt idx="318">
                  <c:v>0.88531089999999957</c:v>
                </c:pt>
                <c:pt idx="319">
                  <c:v>0.88540169999999996</c:v>
                </c:pt>
                <c:pt idx="320">
                  <c:v>0.88547669999999956</c:v>
                </c:pt>
                <c:pt idx="321">
                  <c:v>0.88554759999999955</c:v>
                </c:pt>
                <c:pt idx="322">
                  <c:v>0.88561840000000003</c:v>
                </c:pt>
                <c:pt idx="323">
                  <c:v>0.88568930000000001</c:v>
                </c:pt>
                <c:pt idx="324">
                  <c:v>0.88575890000000002</c:v>
                </c:pt>
                <c:pt idx="325">
                  <c:v>0.88582669999999997</c:v>
                </c:pt>
                <c:pt idx="326">
                  <c:v>0.88589450000000003</c:v>
                </c:pt>
                <c:pt idx="327">
                  <c:v>0.88596219999999937</c:v>
                </c:pt>
                <c:pt idx="328">
                  <c:v>0.88602999999999998</c:v>
                </c:pt>
                <c:pt idx="329">
                  <c:v>0.88609780000000005</c:v>
                </c:pt>
                <c:pt idx="330">
                  <c:v>0.88616549999999961</c:v>
                </c:pt>
                <c:pt idx="331">
                  <c:v>0.88623319999999939</c:v>
                </c:pt>
                <c:pt idx="332">
                  <c:v>0.8863008999999995</c:v>
                </c:pt>
                <c:pt idx="333">
                  <c:v>0.88636859999999928</c:v>
                </c:pt>
                <c:pt idx="334">
                  <c:v>0.88643629999999929</c:v>
                </c:pt>
                <c:pt idx="335">
                  <c:v>0.88650409999999957</c:v>
                </c:pt>
                <c:pt idx="336">
                  <c:v>0.88657180000000002</c:v>
                </c:pt>
                <c:pt idx="337">
                  <c:v>0.88664019999999999</c:v>
                </c:pt>
                <c:pt idx="338">
                  <c:v>0.8867138</c:v>
                </c:pt>
                <c:pt idx="339">
                  <c:v>0.88680269999999961</c:v>
                </c:pt>
                <c:pt idx="340">
                  <c:v>0.88690570000000002</c:v>
                </c:pt>
                <c:pt idx="341">
                  <c:v>0.88701359999999929</c:v>
                </c:pt>
                <c:pt idx="342">
                  <c:v>0.88712159999999951</c:v>
                </c:pt>
                <c:pt idx="343">
                  <c:v>0.88722970000000001</c:v>
                </c:pt>
                <c:pt idx="344">
                  <c:v>0.88733769999999956</c:v>
                </c:pt>
                <c:pt idx="345">
                  <c:v>0.8874457</c:v>
                </c:pt>
                <c:pt idx="346">
                  <c:v>0.88755379999999928</c:v>
                </c:pt>
                <c:pt idx="347">
                  <c:v>0.8876632999999996</c:v>
                </c:pt>
                <c:pt idx="348">
                  <c:v>0.88778590000000002</c:v>
                </c:pt>
                <c:pt idx="349">
                  <c:v>0.88796569999999997</c:v>
                </c:pt>
                <c:pt idx="350">
                  <c:v>0.8883238</c:v>
                </c:pt>
                <c:pt idx="351">
                  <c:v>0.88877200000000001</c:v>
                </c:pt>
                <c:pt idx="352">
                  <c:v>0.88922820000000002</c:v>
                </c:pt>
                <c:pt idx="353">
                  <c:v>0.88968440000000004</c:v>
                </c:pt>
                <c:pt idx="354">
                  <c:v>0.89014499999999996</c:v>
                </c:pt>
                <c:pt idx="355">
                  <c:v>0.89061299999999943</c:v>
                </c:pt>
                <c:pt idx="356">
                  <c:v>0.89108109999999996</c:v>
                </c:pt>
                <c:pt idx="357">
                  <c:v>0.89154909999999998</c:v>
                </c:pt>
                <c:pt idx="358">
                  <c:v>0.89201709999999956</c:v>
                </c:pt>
                <c:pt idx="359">
                  <c:v>0.89248609999999928</c:v>
                </c:pt>
                <c:pt idx="360">
                  <c:v>0.89296239999999938</c:v>
                </c:pt>
                <c:pt idx="361">
                  <c:v>0.89344069999999998</c:v>
                </c:pt>
                <c:pt idx="362">
                  <c:v>0.89391889999999996</c:v>
                </c:pt>
                <c:pt idx="363">
                  <c:v>0.8943972</c:v>
                </c:pt>
                <c:pt idx="364">
                  <c:v>0.89487620000000001</c:v>
                </c:pt>
                <c:pt idx="365">
                  <c:v>0.89535659999999928</c:v>
                </c:pt>
                <c:pt idx="366">
                  <c:v>0.8958368999999996</c:v>
                </c:pt>
                <c:pt idx="367">
                  <c:v>0.89631729999999943</c:v>
                </c:pt>
                <c:pt idx="368">
                  <c:v>0.89679770000000003</c:v>
                </c:pt>
                <c:pt idx="369">
                  <c:v>0.89727800000000002</c:v>
                </c:pt>
                <c:pt idx="370">
                  <c:v>0.89775850000000001</c:v>
                </c:pt>
                <c:pt idx="371">
                  <c:v>0.89823900000000001</c:v>
                </c:pt>
                <c:pt idx="372">
                  <c:v>0.8987193999999995</c:v>
                </c:pt>
                <c:pt idx="373">
                  <c:v>0.8992</c:v>
                </c:pt>
                <c:pt idx="374">
                  <c:v>0.89968040000000005</c:v>
                </c:pt>
                <c:pt idx="375">
                  <c:v>0.9001608999999996</c:v>
                </c:pt>
                <c:pt idx="376">
                  <c:v>0.9006414000000007</c:v>
                </c:pt>
                <c:pt idx="377">
                  <c:v>0.90112209999999959</c:v>
                </c:pt>
                <c:pt idx="378">
                  <c:v>0.90160439999999997</c:v>
                </c:pt>
                <c:pt idx="379">
                  <c:v>0.90208980000000005</c:v>
                </c:pt>
                <c:pt idx="380">
                  <c:v>0.90257739999999942</c:v>
                </c:pt>
                <c:pt idx="381">
                  <c:v>0.90306589999999998</c:v>
                </c:pt>
                <c:pt idx="382">
                  <c:v>0.90355439999999942</c:v>
                </c:pt>
                <c:pt idx="383">
                  <c:v>0.90404289999999998</c:v>
                </c:pt>
                <c:pt idx="384">
                  <c:v>0.9045314999999996</c:v>
                </c:pt>
                <c:pt idx="385">
                  <c:v>0.90502000000000005</c:v>
                </c:pt>
                <c:pt idx="386">
                  <c:v>0.90550849999999961</c:v>
                </c:pt>
                <c:pt idx="387">
                  <c:v>0.90599759999999996</c:v>
                </c:pt>
                <c:pt idx="388">
                  <c:v>0.90649029999999997</c:v>
                </c:pt>
                <c:pt idx="389">
                  <c:v>0.90698959999999951</c:v>
                </c:pt>
                <c:pt idx="390">
                  <c:v>0.90748139999999955</c:v>
                </c:pt>
                <c:pt idx="391">
                  <c:v>0.90797550000000005</c:v>
                </c:pt>
                <c:pt idx="392">
                  <c:v>0.90847029999999951</c:v>
                </c:pt>
                <c:pt idx="393">
                  <c:v>0.90896509999999997</c:v>
                </c:pt>
                <c:pt idx="394">
                  <c:v>0.90945639999999939</c:v>
                </c:pt>
                <c:pt idx="395">
                  <c:v>0.90994160000000046</c:v>
                </c:pt>
                <c:pt idx="396">
                  <c:v>0.91042679999999943</c:v>
                </c:pt>
                <c:pt idx="397">
                  <c:v>0.91091199999999961</c:v>
                </c:pt>
                <c:pt idx="398">
                  <c:v>0.91139720000000002</c:v>
                </c:pt>
                <c:pt idx="399">
                  <c:v>0.91188219999999942</c:v>
                </c:pt>
                <c:pt idx="400">
                  <c:v>0.91236469999999958</c:v>
                </c:pt>
                <c:pt idx="401">
                  <c:v>0.91284670000000001</c:v>
                </c:pt>
                <c:pt idx="402">
                  <c:v>0.91332860000000005</c:v>
                </c:pt>
                <c:pt idx="403">
                  <c:v>0.91381060000000003</c:v>
                </c:pt>
                <c:pt idx="404">
                  <c:v>0.91429199999999999</c:v>
                </c:pt>
                <c:pt idx="405">
                  <c:v>0.91477229999999998</c:v>
                </c:pt>
                <c:pt idx="406">
                  <c:v>0.91525259999999942</c:v>
                </c:pt>
                <c:pt idx="407">
                  <c:v>0.91573289999999996</c:v>
                </c:pt>
                <c:pt idx="408">
                  <c:v>0.91621319999999928</c:v>
                </c:pt>
                <c:pt idx="409">
                  <c:v>0.91669339999999999</c:v>
                </c:pt>
                <c:pt idx="410">
                  <c:v>0.91717369999999998</c:v>
                </c:pt>
                <c:pt idx="411">
                  <c:v>0.91765390000000002</c:v>
                </c:pt>
                <c:pt idx="412">
                  <c:v>0.91813409999999951</c:v>
                </c:pt>
                <c:pt idx="413">
                  <c:v>0.91861429999999999</c:v>
                </c:pt>
                <c:pt idx="414">
                  <c:v>0.91909439999999998</c:v>
                </c:pt>
                <c:pt idx="415">
                  <c:v>0.91957460000000002</c:v>
                </c:pt>
                <c:pt idx="416">
                  <c:v>0.92005490000000001</c:v>
                </c:pt>
                <c:pt idx="417">
                  <c:v>0.92053429999999958</c:v>
                </c:pt>
                <c:pt idx="418">
                  <c:v>0.92100680000000001</c:v>
                </c:pt>
                <c:pt idx="419">
                  <c:v>0.92145589999999999</c:v>
                </c:pt>
                <c:pt idx="420">
                  <c:v>0.9218822999999996</c:v>
                </c:pt>
                <c:pt idx="421">
                  <c:v>0.92230140000000005</c:v>
                </c:pt>
                <c:pt idx="422">
                  <c:v>0.92271999999999998</c:v>
                </c:pt>
                <c:pt idx="423">
                  <c:v>0.92313869999999998</c:v>
                </c:pt>
                <c:pt idx="424">
                  <c:v>0.92355729999999958</c:v>
                </c:pt>
                <c:pt idx="425">
                  <c:v>0.92397590000000041</c:v>
                </c:pt>
                <c:pt idx="426">
                  <c:v>0.92439459999999996</c:v>
                </c:pt>
                <c:pt idx="427">
                  <c:v>0.92481139999999951</c:v>
                </c:pt>
                <c:pt idx="428">
                  <c:v>0.92521120000000001</c:v>
                </c:pt>
                <c:pt idx="429">
                  <c:v>0.92551889999999959</c:v>
                </c:pt>
                <c:pt idx="430">
                  <c:v>0.92553779999999941</c:v>
                </c:pt>
                <c:pt idx="431">
                  <c:v>0.92541669999999943</c:v>
                </c:pt>
                <c:pt idx="432">
                  <c:v>0.92528289999999958</c:v>
                </c:pt>
                <c:pt idx="433">
                  <c:v>0.92514909999999995</c:v>
                </c:pt>
                <c:pt idx="434">
                  <c:v>0.92500559999999998</c:v>
                </c:pt>
                <c:pt idx="435">
                  <c:v>0.92484550000000043</c:v>
                </c:pt>
                <c:pt idx="436">
                  <c:v>0.92468539999999999</c:v>
                </c:pt>
                <c:pt idx="437">
                  <c:v>0.92452529999999999</c:v>
                </c:pt>
                <c:pt idx="438">
                  <c:v>0.92436509999999961</c:v>
                </c:pt>
                <c:pt idx="439">
                  <c:v>0.92420349999999996</c:v>
                </c:pt>
                <c:pt idx="440">
                  <c:v>0.92402930000000005</c:v>
                </c:pt>
                <c:pt idx="441">
                  <c:v>0.92385200000000001</c:v>
                </c:pt>
                <c:pt idx="442">
                  <c:v>0.92367460000000046</c:v>
                </c:pt>
                <c:pt idx="443">
                  <c:v>0.92349720000000002</c:v>
                </c:pt>
                <c:pt idx="444">
                  <c:v>0.92331809999999959</c:v>
                </c:pt>
                <c:pt idx="445">
                  <c:v>0.92313590000000001</c:v>
                </c:pt>
                <c:pt idx="446">
                  <c:v>0.92295380000000005</c:v>
                </c:pt>
                <c:pt idx="447">
                  <c:v>0.92277180000000059</c:v>
                </c:pt>
                <c:pt idx="448">
                  <c:v>0.92258960000000001</c:v>
                </c:pt>
                <c:pt idx="449">
                  <c:v>0.92240739999999954</c:v>
                </c:pt>
                <c:pt idx="450">
                  <c:v>0.92222519999999997</c:v>
                </c:pt>
                <c:pt idx="451">
                  <c:v>0.92204280000000005</c:v>
                </c:pt>
                <c:pt idx="452">
                  <c:v>0.92186060000000003</c:v>
                </c:pt>
                <c:pt idx="453">
                  <c:v>0.92167840000000045</c:v>
                </c:pt>
                <c:pt idx="454">
                  <c:v>0.9214960999999996</c:v>
                </c:pt>
                <c:pt idx="455">
                  <c:v>0.92131379999999929</c:v>
                </c:pt>
                <c:pt idx="456">
                  <c:v>0.92113160000000005</c:v>
                </c:pt>
                <c:pt idx="457">
                  <c:v>0.92095050000000001</c:v>
                </c:pt>
                <c:pt idx="458">
                  <c:v>0.9207785000000005</c:v>
                </c:pt>
                <c:pt idx="459">
                  <c:v>0.92062630000000001</c:v>
                </c:pt>
                <c:pt idx="460">
                  <c:v>0.92049119999999951</c:v>
                </c:pt>
                <c:pt idx="461">
                  <c:v>0.92036249999999942</c:v>
                </c:pt>
                <c:pt idx="462">
                  <c:v>0.9202342</c:v>
                </c:pt>
                <c:pt idx="463">
                  <c:v>0.92010590000000003</c:v>
                </c:pt>
                <c:pt idx="464">
                  <c:v>0.91997759999999951</c:v>
                </c:pt>
                <c:pt idx="465">
                  <c:v>0.91984930000000042</c:v>
                </c:pt>
                <c:pt idx="466">
                  <c:v>0.91972100000000045</c:v>
                </c:pt>
                <c:pt idx="467">
                  <c:v>0.91959550000000001</c:v>
                </c:pt>
                <c:pt idx="468">
                  <c:v>0.91949190000000003</c:v>
                </c:pt>
                <c:pt idx="469">
                  <c:v>0.91946599999999956</c:v>
                </c:pt>
                <c:pt idx="470">
                  <c:v>0.91972240000000005</c:v>
                </c:pt>
                <c:pt idx="471">
                  <c:v>0.92011920000000003</c:v>
                </c:pt>
                <c:pt idx="472">
                  <c:v>0.92052979999999951</c:v>
                </c:pt>
                <c:pt idx="473">
                  <c:v>0.92094030000000004</c:v>
                </c:pt>
                <c:pt idx="474">
                  <c:v>0.92135469999999997</c:v>
                </c:pt>
                <c:pt idx="475">
                  <c:v>0.92177550000000041</c:v>
                </c:pt>
                <c:pt idx="476">
                  <c:v>0.92219640000000003</c:v>
                </c:pt>
                <c:pt idx="477">
                  <c:v>0.92261729999999997</c:v>
                </c:pt>
                <c:pt idx="478">
                  <c:v>0.92303809999999997</c:v>
                </c:pt>
                <c:pt idx="479">
                  <c:v>0.92346079999999942</c:v>
                </c:pt>
                <c:pt idx="480">
                  <c:v>0.92389900000000058</c:v>
                </c:pt>
                <c:pt idx="481">
                  <c:v>0.92434099999999997</c:v>
                </c:pt>
                <c:pt idx="482">
                  <c:v>0.92478289999999996</c:v>
                </c:pt>
                <c:pt idx="483">
                  <c:v>0.92522499999999996</c:v>
                </c:pt>
                <c:pt idx="484">
                  <c:v>0.92566760000000003</c:v>
                </c:pt>
                <c:pt idx="485">
                  <c:v>0.92611140000000003</c:v>
                </c:pt>
                <c:pt idx="486">
                  <c:v>0.92655520000000002</c:v>
                </c:pt>
                <c:pt idx="487">
                  <c:v>0.92699900000000046</c:v>
                </c:pt>
                <c:pt idx="488">
                  <c:v>0.92744280000000001</c:v>
                </c:pt>
                <c:pt idx="489">
                  <c:v>0.92788669999999951</c:v>
                </c:pt>
                <c:pt idx="490">
                  <c:v>0.9283304</c:v>
                </c:pt>
                <c:pt idx="491">
                  <c:v>0.92877410000000005</c:v>
                </c:pt>
                <c:pt idx="492">
                  <c:v>0.9292178999999996</c:v>
                </c:pt>
                <c:pt idx="493">
                  <c:v>0.92966159999999998</c:v>
                </c:pt>
                <c:pt idx="494">
                  <c:v>0.93010530000000002</c:v>
                </c:pt>
                <c:pt idx="495">
                  <c:v>0.93054910000000002</c:v>
                </c:pt>
                <c:pt idx="496">
                  <c:v>0.93099279999999951</c:v>
                </c:pt>
                <c:pt idx="497">
                  <c:v>0.93143799999999954</c:v>
                </c:pt>
                <c:pt idx="498">
                  <c:v>0.93189530000000043</c:v>
                </c:pt>
                <c:pt idx="499">
                  <c:v>0.93239240000000001</c:v>
                </c:pt>
                <c:pt idx="500">
                  <c:v>0.93292470000000005</c:v>
                </c:pt>
                <c:pt idx="501">
                  <c:v>0.93346749999999956</c:v>
                </c:pt>
                <c:pt idx="502">
                  <c:v>0.93401089999999998</c:v>
                </c:pt>
                <c:pt idx="503">
                  <c:v>0.9345542</c:v>
                </c:pt>
                <c:pt idx="504">
                  <c:v>0.93509750000000003</c:v>
                </c:pt>
                <c:pt idx="505">
                  <c:v>0.93564090000000044</c:v>
                </c:pt>
                <c:pt idx="506">
                  <c:v>0.93618420000000002</c:v>
                </c:pt>
                <c:pt idx="507">
                  <c:v>0.93673079999999997</c:v>
                </c:pt>
                <c:pt idx="508">
                  <c:v>0.93730800000000003</c:v>
                </c:pt>
                <c:pt idx="509">
                  <c:v>0.93802490000000005</c:v>
                </c:pt>
                <c:pt idx="510">
                  <c:v>0.9390826999999996</c:v>
                </c:pt>
                <c:pt idx="511">
                  <c:v>0.94030930000000001</c:v>
                </c:pt>
                <c:pt idx="512">
                  <c:v>0.94155109999999997</c:v>
                </c:pt>
                <c:pt idx="513">
                  <c:v>0.94279290000000004</c:v>
                </c:pt>
                <c:pt idx="514">
                  <c:v>0.94404140000000059</c:v>
                </c:pt>
                <c:pt idx="515">
                  <c:v>0.94530119999999951</c:v>
                </c:pt>
                <c:pt idx="516">
                  <c:v>0.94656099999999943</c:v>
                </c:pt>
                <c:pt idx="517">
                  <c:v>0.94782090000000041</c:v>
                </c:pt>
                <c:pt idx="518">
                  <c:v>0.9490807</c:v>
                </c:pt>
                <c:pt idx="519">
                  <c:v>0.95034190000000041</c:v>
                </c:pt>
                <c:pt idx="520">
                  <c:v>0.95161309999999999</c:v>
                </c:pt>
                <c:pt idx="521">
                  <c:v>0.95288720000000005</c:v>
                </c:pt>
                <c:pt idx="522">
                  <c:v>0.95416129999999999</c:v>
                </c:pt>
                <c:pt idx="523">
                  <c:v>0.95543540000000005</c:v>
                </c:pt>
                <c:pt idx="524">
                  <c:v>0.95671070000000002</c:v>
                </c:pt>
                <c:pt idx="525">
                  <c:v>0.95798799999999951</c:v>
                </c:pt>
                <c:pt idx="526">
                  <c:v>0.95926529999999999</c:v>
                </c:pt>
                <c:pt idx="527">
                  <c:v>0.96054260000000002</c:v>
                </c:pt>
                <c:pt idx="528">
                  <c:v>0.96181989999999995</c:v>
                </c:pt>
                <c:pt idx="529">
                  <c:v>0.96309730000000005</c:v>
                </c:pt>
                <c:pt idx="530">
                  <c:v>0.96437479999999998</c:v>
                </c:pt>
                <c:pt idx="531">
                  <c:v>0.96565219999999996</c:v>
                </c:pt>
                <c:pt idx="532">
                  <c:v>0.96692959999999994</c:v>
                </c:pt>
                <c:pt idx="533">
                  <c:v>0.96820709999999999</c:v>
                </c:pt>
                <c:pt idx="534">
                  <c:v>0.96948449999999997</c:v>
                </c:pt>
                <c:pt idx="535">
                  <c:v>0.97076200000000001</c:v>
                </c:pt>
                <c:pt idx="536">
                  <c:v>0.97203949999999995</c:v>
                </c:pt>
                <c:pt idx="537">
                  <c:v>0.97331420000000002</c:v>
                </c:pt>
                <c:pt idx="538">
                  <c:v>0.97456880000000001</c:v>
                </c:pt>
                <c:pt idx="539">
                  <c:v>0.97577320000000045</c:v>
                </c:pt>
                <c:pt idx="540">
                  <c:v>0.97693629999999998</c:v>
                </c:pt>
                <c:pt idx="541">
                  <c:v>0.97808519999999999</c:v>
                </c:pt>
                <c:pt idx="542">
                  <c:v>0.97923320000000003</c:v>
                </c:pt>
                <c:pt idx="543">
                  <c:v>0.98038129999999957</c:v>
                </c:pt>
                <c:pt idx="544">
                  <c:v>0.9815292999999996</c:v>
                </c:pt>
                <c:pt idx="545">
                  <c:v>0.98267729999999998</c:v>
                </c:pt>
                <c:pt idx="546">
                  <c:v>0.98382539999999996</c:v>
                </c:pt>
                <c:pt idx="547">
                  <c:v>0.98496739999999938</c:v>
                </c:pt>
                <c:pt idx="548">
                  <c:v>0.98605949999999998</c:v>
                </c:pt>
                <c:pt idx="549">
                  <c:v>0.9869772999999995</c:v>
                </c:pt>
                <c:pt idx="550">
                  <c:v>0.98741049999999941</c:v>
                </c:pt>
                <c:pt idx="551">
                  <c:v>0.98758829999999942</c:v>
                </c:pt>
                <c:pt idx="552">
                  <c:v>0.98774130000000004</c:v>
                </c:pt>
                <c:pt idx="553">
                  <c:v>0.9878943</c:v>
                </c:pt>
                <c:pt idx="554">
                  <c:v>0.98804800000000004</c:v>
                </c:pt>
                <c:pt idx="555">
                  <c:v>0.98820289999999955</c:v>
                </c:pt>
                <c:pt idx="556">
                  <c:v>0.98835789999999957</c:v>
                </c:pt>
                <c:pt idx="557">
                  <c:v>0.98851289999999936</c:v>
                </c:pt>
                <c:pt idx="558">
                  <c:v>0.98866779999999943</c:v>
                </c:pt>
                <c:pt idx="559">
                  <c:v>0.98882040000000004</c:v>
                </c:pt>
                <c:pt idx="560">
                  <c:v>0.98895509999999998</c:v>
                </c:pt>
                <c:pt idx="561">
                  <c:v>0.98908479999999943</c:v>
                </c:pt>
                <c:pt idx="562">
                  <c:v>0.98921449999999955</c:v>
                </c:pt>
                <c:pt idx="563">
                  <c:v>0.98934420000000001</c:v>
                </c:pt>
                <c:pt idx="564">
                  <c:v>0.98947409999999958</c:v>
                </c:pt>
                <c:pt idx="565">
                  <c:v>0.98960420000000004</c:v>
                </c:pt>
                <c:pt idx="566">
                  <c:v>0.98973440000000001</c:v>
                </c:pt>
                <c:pt idx="567">
                  <c:v>0.98986449999999959</c:v>
                </c:pt>
                <c:pt idx="568">
                  <c:v>0.9899945999999995</c:v>
                </c:pt>
                <c:pt idx="569">
                  <c:v>0.99012480000000003</c:v>
                </c:pt>
                <c:pt idx="570">
                  <c:v>0.9902548999999996</c:v>
                </c:pt>
                <c:pt idx="571">
                  <c:v>0.99038499999999929</c:v>
                </c:pt>
                <c:pt idx="572">
                  <c:v>0.99051509999999943</c:v>
                </c:pt>
                <c:pt idx="573">
                  <c:v>0.99064509999999995</c:v>
                </c:pt>
                <c:pt idx="574">
                  <c:v>0.99077519999999997</c:v>
                </c:pt>
                <c:pt idx="575">
                  <c:v>0.99090520000000004</c:v>
                </c:pt>
                <c:pt idx="576">
                  <c:v>0.99103520000000001</c:v>
                </c:pt>
                <c:pt idx="577">
                  <c:v>0.99116419999999938</c:v>
                </c:pt>
                <c:pt idx="578">
                  <c:v>0.99128369999999955</c:v>
                </c:pt>
                <c:pt idx="579">
                  <c:v>0.99137160000000002</c:v>
                </c:pt>
                <c:pt idx="580">
                  <c:v>0.99142999999999959</c:v>
                </c:pt>
                <c:pt idx="581">
                  <c:v>0.99147969999999996</c:v>
                </c:pt>
                <c:pt idx="582">
                  <c:v>0.9915288999999996</c:v>
                </c:pt>
                <c:pt idx="583">
                  <c:v>0.9915781999999993</c:v>
                </c:pt>
                <c:pt idx="584">
                  <c:v>0.99162740000000005</c:v>
                </c:pt>
                <c:pt idx="585">
                  <c:v>0.99167660000000002</c:v>
                </c:pt>
                <c:pt idx="586">
                  <c:v>0.99172579999999999</c:v>
                </c:pt>
                <c:pt idx="587">
                  <c:v>0.99177269999999951</c:v>
                </c:pt>
                <c:pt idx="588">
                  <c:v>0.99179550000000005</c:v>
                </c:pt>
                <c:pt idx="589">
                  <c:v>0.99169900000000044</c:v>
                </c:pt>
                <c:pt idx="590">
                  <c:v>0.99125789999999958</c:v>
                </c:pt>
                <c:pt idx="591">
                  <c:v>0.9906604</c:v>
                </c:pt>
                <c:pt idx="592">
                  <c:v>0.99004950000000003</c:v>
                </c:pt>
                <c:pt idx="593">
                  <c:v>0.98943849999999955</c:v>
                </c:pt>
                <c:pt idx="594">
                  <c:v>0.98881719999999929</c:v>
                </c:pt>
                <c:pt idx="595">
                  <c:v>0.9881780999999995</c:v>
                </c:pt>
                <c:pt idx="596">
                  <c:v>0.98753899999999928</c:v>
                </c:pt>
                <c:pt idx="597">
                  <c:v>0.98689990000000005</c:v>
                </c:pt>
                <c:pt idx="598">
                  <c:v>0.98626079999999938</c:v>
                </c:pt>
                <c:pt idx="599">
                  <c:v>0.98562000000000005</c:v>
                </c:pt>
                <c:pt idx="600">
                  <c:v>0.98496319999999937</c:v>
                </c:pt>
                <c:pt idx="601">
                  <c:v>0.98430269999999942</c:v>
                </c:pt>
                <c:pt idx="602">
                  <c:v>0.98364220000000002</c:v>
                </c:pt>
                <c:pt idx="603">
                  <c:v>0.98298160000000001</c:v>
                </c:pt>
                <c:pt idx="604">
                  <c:v>0.98231919999999928</c:v>
                </c:pt>
                <c:pt idx="605">
                  <c:v>0.98165360000000002</c:v>
                </c:pt>
                <c:pt idx="606">
                  <c:v>0.98098799999999942</c:v>
                </c:pt>
                <c:pt idx="607">
                  <c:v>0.98032239999999937</c:v>
                </c:pt>
                <c:pt idx="608">
                  <c:v>0.97965679999999999</c:v>
                </c:pt>
                <c:pt idx="609">
                  <c:v>0.97899119999999995</c:v>
                </c:pt>
                <c:pt idx="610">
                  <c:v>0.9783255000000004</c:v>
                </c:pt>
                <c:pt idx="611">
                  <c:v>0.97766000000000042</c:v>
                </c:pt>
                <c:pt idx="612">
                  <c:v>0.97699450000000043</c:v>
                </c:pt>
                <c:pt idx="613">
                  <c:v>0.97632900000000045</c:v>
                </c:pt>
                <c:pt idx="614">
                  <c:v>0.97566339999999996</c:v>
                </c:pt>
                <c:pt idx="615">
                  <c:v>0.97499790000000042</c:v>
                </c:pt>
                <c:pt idx="616">
                  <c:v>0.97433239999999943</c:v>
                </c:pt>
                <c:pt idx="617">
                  <c:v>0.97366629999999998</c:v>
                </c:pt>
                <c:pt idx="618">
                  <c:v>0.97299530000000045</c:v>
                </c:pt>
                <c:pt idx="619">
                  <c:v>0.9723077</c:v>
                </c:pt>
                <c:pt idx="620">
                  <c:v>0.97160230000000003</c:v>
                </c:pt>
                <c:pt idx="621">
                  <c:v>0.97089090000000045</c:v>
                </c:pt>
                <c:pt idx="622">
                  <c:v>0.97017910000000041</c:v>
                </c:pt>
                <c:pt idx="623">
                  <c:v>0.96946749999999959</c:v>
                </c:pt>
                <c:pt idx="624">
                  <c:v>0.96875570000000044</c:v>
                </c:pt>
                <c:pt idx="625">
                  <c:v>0.96804400000000046</c:v>
                </c:pt>
                <c:pt idx="626">
                  <c:v>0.96733219999999942</c:v>
                </c:pt>
                <c:pt idx="627">
                  <c:v>0.96661920000000046</c:v>
                </c:pt>
                <c:pt idx="628">
                  <c:v>0.96589400000000059</c:v>
                </c:pt>
                <c:pt idx="629">
                  <c:v>0.96509979999999995</c:v>
                </c:pt>
                <c:pt idx="630">
                  <c:v>0.96405680000000005</c:v>
                </c:pt>
                <c:pt idx="631">
                  <c:v>0.96289400000000058</c:v>
                </c:pt>
                <c:pt idx="632">
                  <c:v>0.96171940000000045</c:v>
                </c:pt>
                <c:pt idx="633">
                  <c:v>0.96054479999999998</c:v>
                </c:pt>
                <c:pt idx="634">
                  <c:v>0.95936069999999996</c:v>
                </c:pt>
                <c:pt idx="635">
                  <c:v>0.95816029999999996</c:v>
                </c:pt>
                <c:pt idx="636">
                  <c:v>0.95696000000000003</c:v>
                </c:pt>
                <c:pt idx="637">
                  <c:v>0.95575960000000071</c:v>
                </c:pt>
                <c:pt idx="638">
                  <c:v>0.9545593</c:v>
                </c:pt>
                <c:pt idx="639">
                  <c:v>0.95335749999999997</c:v>
                </c:pt>
                <c:pt idx="640">
                  <c:v>0.95214339999999997</c:v>
                </c:pt>
                <c:pt idx="641">
                  <c:v>0.95092639999999951</c:v>
                </c:pt>
                <c:pt idx="642">
                  <c:v>0.94970950000000043</c:v>
                </c:pt>
                <c:pt idx="643">
                  <c:v>0.94849249999999996</c:v>
                </c:pt>
                <c:pt idx="644">
                  <c:v>0.94727380000000005</c:v>
                </c:pt>
                <c:pt idx="645">
                  <c:v>0.94605229999999996</c:v>
                </c:pt>
                <c:pt idx="646">
                  <c:v>0.94483070000000002</c:v>
                </c:pt>
                <c:pt idx="647">
                  <c:v>0.9436092000000007</c:v>
                </c:pt>
                <c:pt idx="648">
                  <c:v>0.94238759999999955</c:v>
                </c:pt>
                <c:pt idx="649">
                  <c:v>0.9411659999999995</c:v>
                </c:pt>
                <c:pt idx="650">
                  <c:v>0.9399445000000004</c:v>
                </c:pt>
                <c:pt idx="651">
                  <c:v>0.93872299999999997</c:v>
                </c:pt>
                <c:pt idx="652">
                  <c:v>0.93750140000000004</c:v>
                </c:pt>
                <c:pt idx="653">
                  <c:v>0.93627990000000005</c:v>
                </c:pt>
                <c:pt idx="654">
                  <c:v>0.93505830000000001</c:v>
                </c:pt>
                <c:pt idx="655">
                  <c:v>0.93383669999999996</c:v>
                </c:pt>
                <c:pt idx="656">
                  <c:v>0.93261519999999998</c:v>
                </c:pt>
                <c:pt idx="657">
                  <c:v>0.93139479999999997</c:v>
                </c:pt>
                <c:pt idx="658">
                  <c:v>0.9301836</c:v>
                </c:pt>
                <c:pt idx="659">
                  <c:v>0.92899950000000042</c:v>
                </c:pt>
                <c:pt idx="660">
                  <c:v>0.92784160000000071</c:v>
                </c:pt>
                <c:pt idx="661">
                  <c:v>0.92669279999999998</c:v>
                </c:pt>
                <c:pt idx="662">
                  <c:v>0.9255447</c:v>
                </c:pt>
                <c:pt idx="663">
                  <c:v>0.92439660000000001</c:v>
                </c:pt>
                <c:pt idx="664">
                  <c:v>0.92324839999999997</c:v>
                </c:pt>
                <c:pt idx="665">
                  <c:v>0.92210020000000004</c:v>
                </c:pt>
                <c:pt idx="666">
                  <c:v>0.92095209999999961</c:v>
                </c:pt>
                <c:pt idx="667">
                  <c:v>0.91980669999999998</c:v>
                </c:pt>
                <c:pt idx="668">
                  <c:v>0.91868419999999951</c:v>
                </c:pt>
                <c:pt idx="669">
                  <c:v>0.91767069999999995</c:v>
                </c:pt>
                <c:pt idx="670">
                  <c:v>0.91704750000000002</c:v>
                </c:pt>
                <c:pt idx="671">
                  <c:v>0.91661159999999997</c:v>
                </c:pt>
                <c:pt idx="672">
                  <c:v>0.91619289999999998</c:v>
                </c:pt>
                <c:pt idx="673">
                  <c:v>0.91577410000000004</c:v>
                </c:pt>
                <c:pt idx="674">
                  <c:v>0.91536519999999955</c:v>
                </c:pt>
                <c:pt idx="675">
                  <c:v>0.91497320000000004</c:v>
                </c:pt>
                <c:pt idx="676">
                  <c:v>0.91458119999999943</c:v>
                </c:pt>
                <c:pt idx="677">
                  <c:v>0.91418909999999998</c:v>
                </c:pt>
                <c:pt idx="678">
                  <c:v>0.91379710000000003</c:v>
                </c:pt>
                <c:pt idx="679">
                  <c:v>0.91340729999999959</c:v>
                </c:pt>
                <c:pt idx="680">
                  <c:v>0.91303809999999996</c:v>
                </c:pt>
                <c:pt idx="681">
                  <c:v>0.91267379999999998</c:v>
                </c:pt>
                <c:pt idx="682">
                  <c:v>0.9123095</c:v>
                </c:pt>
                <c:pt idx="683">
                  <c:v>0.91194520000000046</c:v>
                </c:pt>
                <c:pt idx="684">
                  <c:v>0.91158259999999935</c:v>
                </c:pt>
                <c:pt idx="685">
                  <c:v>0.91122320000000001</c:v>
                </c:pt>
                <c:pt idx="686">
                  <c:v>0.91086369999999961</c:v>
                </c:pt>
                <c:pt idx="687">
                  <c:v>0.91050419999999943</c:v>
                </c:pt>
                <c:pt idx="688">
                  <c:v>0.91014470000000003</c:v>
                </c:pt>
                <c:pt idx="689">
                  <c:v>0.90978530000000002</c:v>
                </c:pt>
                <c:pt idx="690">
                  <c:v>0.9094257</c:v>
                </c:pt>
                <c:pt idx="691">
                  <c:v>0.90906619999999938</c:v>
                </c:pt>
                <c:pt idx="692">
                  <c:v>0.90870660000000003</c:v>
                </c:pt>
                <c:pt idx="693">
                  <c:v>0.90834709999999996</c:v>
                </c:pt>
                <c:pt idx="694">
                  <c:v>0.9079874999999995</c:v>
                </c:pt>
                <c:pt idx="695">
                  <c:v>0.90762790000000004</c:v>
                </c:pt>
                <c:pt idx="696">
                  <c:v>0.90726829999999958</c:v>
                </c:pt>
                <c:pt idx="697">
                  <c:v>0.90691229999999956</c:v>
                </c:pt>
                <c:pt idx="698">
                  <c:v>0.90658499999999942</c:v>
                </c:pt>
                <c:pt idx="699">
                  <c:v>0.90634139999999996</c:v>
                </c:pt>
                <c:pt idx="700">
                  <c:v>0.90617329999999996</c:v>
                </c:pt>
                <c:pt idx="701">
                  <c:v>0.90602959999999999</c:v>
                </c:pt>
                <c:pt idx="702">
                  <c:v>0.90588740000000001</c:v>
                </c:pt>
                <c:pt idx="703">
                  <c:v>0.90574510000000041</c:v>
                </c:pt>
                <c:pt idx="704">
                  <c:v>0.90560280000000004</c:v>
                </c:pt>
                <c:pt idx="705">
                  <c:v>0.90546049999999956</c:v>
                </c:pt>
                <c:pt idx="706">
                  <c:v>0.90531829999999958</c:v>
                </c:pt>
                <c:pt idx="707">
                  <c:v>0.9051840999999996</c:v>
                </c:pt>
                <c:pt idx="708">
                  <c:v>0.90512159999999997</c:v>
                </c:pt>
                <c:pt idx="709">
                  <c:v>0.90536639999999935</c:v>
                </c:pt>
                <c:pt idx="710">
                  <c:v>0.90651379999999937</c:v>
                </c:pt>
                <c:pt idx="711">
                  <c:v>0.90810069999999998</c:v>
                </c:pt>
                <c:pt idx="712">
                  <c:v>0.90972950000000041</c:v>
                </c:pt>
                <c:pt idx="713">
                  <c:v>0.91135840000000001</c:v>
                </c:pt>
                <c:pt idx="714">
                  <c:v>0.91300680000000001</c:v>
                </c:pt>
                <c:pt idx="715">
                  <c:v>0.91468839999999996</c:v>
                </c:pt>
                <c:pt idx="716">
                  <c:v>0.91637000000000002</c:v>
                </c:pt>
                <c:pt idx="717">
                  <c:v>0.91805159999999997</c:v>
                </c:pt>
                <c:pt idx="718">
                  <c:v>0.91973329999999998</c:v>
                </c:pt>
                <c:pt idx="719">
                  <c:v>0.92141929999999961</c:v>
                </c:pt>
                <c:pt idx="720">
                  <c:v>0.92314359999999951</c:v>
                </c:pt>
                <c:pt idx="721">
                  <c:v>0.92487750000000002</c:v>
                </c:pt>
                <c:pt idx="722">
                  <c:v>0.92661139999999997</c:v>
                </c:pt>
                <c:pt idx="723">
                  <c:v>0.92834530000000004</c:v>
                </c:pt>
                <c:pt idx="724">
                  <c:v>0.93008259999999943</c:v>
                </c:pt>
                <c:pt idx="725">
                  <c:v>0.93182590000000043</c:v>
                </c:pt>
                <c:pt idx="726">
                  <c:v>0.9335692999999996</c:v>
                </c:pt>
                <c:pt idx="727">
                  <c:v>0.93531259999999938</c:v>
                </c:pt>
                <c:pt idx="728">
                  <c:v>0.93705590000000005</c:v>
                </c:pt>
                <c:pt idx="729">
                  <c:v>0.93879919999999994</c:v>
                </c:pt>
                <c:pt idx="730">
                  <c:v>0.9405424999999995</c:v>
                </c:pt>
                <c:pt idx="731">
                  <c:v>0.94228579999999951</c:v>
                </c:pt>
                <c:pt idx="732">
                  <c:v>0.94402909999999995</c:v>
                </c:pt>
                <c:pt idx="733">
                  <c:v>0.94577239999999996</c:v>
                </c:pt>
                <c:pt idx="734">
                  <c:v>0.94751569999999996</c:v>
                </c:pt>
                <c:pt idx="735">
                  <c:v>0.94925910000000002</c:v>
                </c:pt>
                <c:pt idx="736">
                  <c:v>0.95100240000000003</c:v>
                </c:pt>
                <c:pt idx="737">
                  <c:v>0.95274450000000044</c:v>
                </c:pt>
                <c:pt idx="738">
                  <c:v>0.95447599999999999</c:v>
                </c:pt>
                <c:pt idx="739">
                  <c:v>0.95617260000000004</c:v>
                </c:pt>
                <c:pt idx="740">
                  <c:v>0.9578357000000004</c:v>
                </c:pt>
                <c:pt idx="741">
                  <c:v>0.95948829999999996</c:v>
                </c:pt>
                <c:pt idx="742">
                  <c:v>0.96114020000000044</c:v>
                </c:pt>
                <c:pt idx="743">
                  <c:v>0.96279219999999999</c:v>
                </c:pt>
                <c:pt idx="744">
                  <c:v>0.96444419999999997</c:v>
                </c:pt>
                <c:pt idx="745">
                  <c:v>0.96609619999999996</c:v>
                </c:pt>
                <c:pt idx="746">
                  <c:v>0.96774819999999995</c:v>
                </c:pt>
                <c:pt idx="747">
                  <c:v>0.96939719999999996</c:v>
                </c:pt>
                <c:pt idx="748">
                  <c:v>0.97101979999999999</c:v>
                </c:pt>
                <c:pt idx="749">
                  <c:v>0.97250340000000002</c:v>
                </c:pt>
                <c:pt idx="750">
                  <c:v>0.9735357</c:v>
                </c:pt>
                <c:pt idx="751">
                  <c:v>0.97436209999999956</c:v>
                </c:pt>
                <c:pt idx="752">
                  <c:v>0.97517030000000005</c:v>
                </c:pt>
                <c:pt idx="753">
                  <c:v>0.97597840000000058</c:v>
                </c:pt>
                <c:pt idx="754">
                  <c:v>0.97676900000000044</c:v>
                </c:pt>
                <c:pt idx="755">
                  <c:v>0.97752969999999995</c:v>
                </c:pt>
                <c:pt idx="756">
                  <c:v>0.97829040000000045</c:v>
                </c:pt>
                <c:pt idx="757">
                  <c:v>0.97905109999999995</c:v>
                </c:pt>
                <c:pt idx="758">
                  <c:v>0.97981180000000045</c:v>
                </c:pt>
                <c:pt idx="759">
                  <c:v>0.98056999999999939</c:v>
                </c:pt>
                <c:pt idx="760">
                  <c:v>0.98130519999999954</c:v>
                </c:pt>
                <c:pt idx="761">
                  <c:v>0.98203509999999961</c:v>
                </c:pt>
                <c:pt idx="762">
                  <c:v>0.982765</c:v>
                </c:pt>
                <c:pt idx="763">
                  <c:v>0.98349489999999951</c:v>
                </c:pt>
                <c:pt idx="764">
                  <c:v>0.98422160000000003</c:v>
                </c:pt>
                <c:pt idx="765">
                  <c:v>0.98494289999999951</c:v>
                </c:pt>
                <c:pt idx="766">
                  <c:v>0.9856642999999996</c:v>
                </c:pt>
                <c:pt idx="767">
                  <c:v>0.98638559999999942</c:v>
                </c:pt>
                <c:pt idx="768">
                  <c:v>0.98710699999999929</c:v>
                </c:pt>
                <c:pt idx="769">
                  <c:v>0.98782840000000005</c:v>
                </c:pt>
                <c:pt idx="770">
                  <c:v>0.98854969999999998</c:v>
                </c:pt>
                <c:pt idx="771">
                  <c:v>0.98927109999999996</c:v>
                </c:pt>
                <c:pt idx="772">
                  <c:v>0.98999249999999961</c:v>
                </c:pt>
                <c:pt idx="773">
                  <c:v>0.99071389999999959</c:v>
                </c:pt>
                <c:pt idx="774">
                  <c:v>0.99143519999999929</c:v>
                </c:pt>
                <c:pt idx="775">
                  <c:v>0.99215660000000006</c:v>
                </c:pt>
                <c:pt idx="776">
                  <c:v>0.99287800000000004</c:v>
                </c:pt>
                <c:pt idx="777">
                  <c:v>0.99359639999999938</c:v>
                </c:pt>
                <c:pt idx="778">
                  <c:v>0.99429040000000002</c:v>
                </c:pt>
                <c:pt idx="779">
                  <c:v>0.99491409999999958</c:v>
                </c:pt>
                <c:pt idx="780">
                  <c:v>0.99547799999999942</c:v>
                </c:pt>
                <c:pt idx="781">
                  <c:v>0.9960232999999995</c:v>
                </c:pt>
                <c:pt idx="782">
                  <c:v>0.99656769999999928</c:v>
                </c:pt>
                <c:pt idx="783">
                  <c:v>0.99711199999999955</c:v>
                </c:pt>
                <c:pt idx="784">
                  <c:v>0.99765629999999961</c:v>
                </c:pt>
                <c:pt idx="785">
                  <c:v>0.99820059999999955</c:v>
                </c:pt>
                <c:pt idx="786">
                  <c:v>0.99874479999999999</c:v>
                </c:pt>
                <c:pt idx="787">
                  <c:v>0.99928239999999935</c:v>
                </c:pt>
                <c:pt idx="788">
                  <c:v>0.99975910000000001</c:v>
                </c:pt>
                <c:pt idx="789">
                  <c:v>1</c:v>
                </c:pt>
                <c:pt idx="790">
                  <c:v>0.99968649999999959</c:v>
                </c:pt>
                <c:pt idx="791">
                  <c:v>0.99908599999999959</c:v>
                </c:pt>
                <c:pt idx="792">
                  <c:v>0.99845709999999943</c:v>
                </c:pt>
                <c:pt idx="793">
                  <c:v>0.9978281</c:v>
                </c:pt>
                <c:pt idx="794">
                  <c:v>0.99720109999999951</c:v>
                </c:pt>
                <c:pt idx="795">
                  <c:v>0.99657769999999957</c:v>
                </c:pt>
                <c:pt idx="796">
                  <c:v>0.99595420000000001</c:v>
                </c:pt>
                <c:pt idx="797">
                  <c:v>0.99533069999999957</c:v>
                </c:pt>
                <c:pt idx="798">
                  <c:v>0.99470720000000001</c:v>
                </c:pt>
                <c:pt idx="799">
                  <c:v>0.99408169999999996</c:v>
                </c:pt>
                <c:pt idx="800">
                  <c:v>0.99344180000000004</c:v>
                </c:pt>
                <c:pt idx="801">
                  <c:v>0.99279770000000001</c:v>
                </c:pt>
                <c:pt idx="802">
                  <c:v>0.99215349999999958</c:v>
                </c:pt>
                <c:pt idx="803">
                  <c:v>0.99150929999999959</c:v>
                </c:pt>
                <c:pt idx="804">
                  <c:v>0.99086549999999951</c:v>
                </c:pt>
                <c:pt idx="805">
                  <c:v>0.99022229999999956</c:v>
                </c:pt>
                <c:pt idx="806">
                  <c:v>0.9895790999999996</c:v>
                </c:pt>
                <c:pt idx="807">
                  <c:v>0.98893589999999998</c:v>
                </c:pt>
                <c:pt idx="808">
                  <c:v>0.98829279999999942</c:v>
                </c:pt>
                <c:pt idx="809">
                  <c:v>0.98764970000000041</c:v>
                </c:pt>
                <c:pt idx="810">
                  <c:v>0.9870067999999993</c:v>
                </c:pt>
                <c:pt idx="811">
                  <c:v>0.98636389999999929</c:v>
                </c:pt>
                <c:pt idx="812">
                  <c:v>0.98572110000000002</c:v>
                </c:pt>
                <c:pt idx="813">
                  <c:v>0.98507820000000001</c:v>
                </c:pt>
                <c:pt idx="814">
                  <c:v>0.98443529999999957</c:v>
                </c:pt>
                <c:pt idx="815">
                  <c:v>0.98379240000000001</c:v>
                </c:pt>
                <c:pt idx="816">
                  <c:v>0.98314950000000001</c:v>
                </c:pt>
                <c:pt idx="817">
                  <c:v>0.98250659999999923</c:v>
                </c:pt>
                <c:pt idx="818">
                  <c:v>0.98186499999999943</c:v>
                </c:pt>
                <c:pt idx="819">
                  <c:v>0.98123299999999936</c:v>
                </c:pt>
                <c:pt idx="820">
                  <c:v>0.98061129999999996</c:v>
                </c:pt>
                <c:pt idx="821">
                  <c:v>0.97999219999999998</c:v>
                </c:pt>
                <c:pt idx="822">
                  <c:v>0.9793731</c:v>
                </c:pt>
                <c:pt idx="823">
                  <c:v>0.97875400000000046</c:v>
                </c:pt>
                <c:pt idx="824">
                  <c:v>0.97813490000000003</c:v>
                </c:pt>
                <c:pt idx="825">
                  <c:v>0.97751589999999999</c:v>
                </c:pt>
                <c:pt idx="826">
                  <c:v>0.97689680000000045</c:v>
                </c:pt>
                <c:pt idx="827">
                  <c:v>0.97627779999999997</c:v>
                </c:pt>
                <c:pt idx="828">
                  <c:v>0.97566220000000003</c:v>
                </c:pt>
                <c:pt idx="829">
                  <c:v>0.9750839</c:v>
                </c:pt>
                <c:pt idx="830">
                  <c:v>0.97459530000000005</c:v>
                </c:pt>
                <c:pt idx="831">
                  <c:v>0.97414490000000042</c:v>
                </c:pt>
                <c:pt idx="832">
                  <c:v>0.97369710000000043</c:v>
                </c:pt>
                <c:pt idx="833">
                  <c:v>0.97324930000000043</c:v>
                </c:pt>
                <c:pt idx="834">
                  <c:v>0.97280730000000004</c:v>
                </c:pt>
                <c:pt idx="835">
                  <c:v>0.97237549999999995</c:v>
                </c:pt>
                <c:pt idx="836">
                  <c:v>0.97194360000000046</c:v>
                </c:pt>
                <c:pt idx="837">
                  <c:v>0.97151169999999998</c:v>
                </c:pt>
                <c:pt idx="838">
                  <c:v>0.97107980000000071</c:v>
                </c:pt>
                <c:pt idx="839">
                  <c:v>0.97064810000000046</c:v>
                </c:pt>
                <c:pt idx="840">
                  <c:v>0.9702189</c:v>
                </c:pt>
                <c:pt idx="841">
                  <c:v>0.96979030000000044</c:v>
                </c:pt>
                <c:pt idx="842">
                  <c:v>0.96936169999999999</c:v>
                </c:pt>
                <c:pt idx="843">
                  <c:v>0.96893309999999999</c:v>
                </c:pt>
                <c:pt idx="844">
                  <c:v>0.96850559999999997</c:v>
                </c:pt>
                <c:pt idx="845">
                  <c:v>0.96807980000000071</c:v>
                </c:pt>
                <c:pt idx="846">
                  <c:v>0.96765400000000046</c:v>
                </c:pt>
                <c:pt idx="847">
                  <c:v>0.96722830000000004</c:v>
                </c:pt>
                <c:pt idx="848">
                  <c:v>0.96680250000000001</c:v>
                </c:pt>
                <c:pt idx="849">
                  <c:v>0.96637680000000004</c:v>
                </c:pt>
                <c:pt idx="850">
                  <c:v>0.96595100000000045</c:v>
                </c:pt>
                <c:pt idx="851">
                  <c:v>0.96552530000000003</c:v>
                </c:pt>
                <c:pt idx="852">
                  <c:v>0.96509950000000044</c:v>
                </c:pt>
                <c:pt idx="853">
                  <c:v>0.96467380000000058</c:v>
                </c:pt>
                <c:pt idx="854">
                  <c:v>0.96424799999999999</c:v>
                </c:pt>
                <c:pt idx="855">
                  <c:v>0.96382219999999996</c:v>
                </c:pt>
                <c:pt idx="856">
                  <c:v>0.96339649999999999</c:v>
                </c:pt>
                <c:pt idx="857">
                  <c:v>0.9629716000000007</c:v>
                </c:pt>
                <c:pt idx="858">
                  <c:v>0.96255449999999998</c:v>
                </c:pt>
                <c:pt idx="859">
                  <c:v>0.96215890000000004</c:v>
                </c:pt>
                <c:pt idx="860">
                  <c:v>0.96177760000000045</c:v>
                </c:pt>
                <c:pt idx="861">
                  <c:v>0.96139940000000046</c:v>
                </c:pt>
                <c:pt idx="862">
                  <c:v>0.96102130000000041</c:v>
                </c:pt>
                <c:pt idx="863">
                  <c:v>0.96064320000000059</c:v>
                </c:pt>
                <c:pt idx="864">
                  <c:v>0.96026509999999998</c:v>
                </c:pt>
                <c:pt idx="865">
                  <c:v>0.95988700000000005</c:v>
                </c:pt>
                <c:pt idx="866">
                  <c:v>0.9595089999999995</c:v>
                </c:pt>
                <c:pt idx="867">
                  <c:v>0.95913300000000001</c:v>
                </c:pt>
                <c:pt idx="868">
                  <c:v>0.95877610000000002</c:v>
                </c:pt>
                <c:pt idx="869">
                  <c:v>0.95847830000000001</c:v>
                </c:pt>
                <c:pt idx="870">
                  <c:v>0.95820590000000005</c:v>
                </c:pt>
                <c:pt idx="871">
                  <c:v>0.95794890000000044</c:v>
                </c:pt>
                <c:pt idx="872">
                  <c:v>0.9576936000000007</c:v>
                </c:pt>
                <c:pt idx="873">
                  <c:v>0.95743829999999996</c:v>
                </c:pt>
                <c:pt idx="874">
                  <c:v>0.95717719999999951</c:v>
                </c:pt>
                <c:pt idx="875">
                  <c:v>0.95690600000000003</c:v>
                </c:pt>
                <c:pt idx="876">
                  <c:v>0.95663489999999995</c:v>
                </c:pt>
                <c:pt idx="877">
                  <c:v>0.95636369999999959</c:v>
                </c:pt>
                <c:pt idx="878">
                  <c:v>0.95609250000000001</c:v>
                </c:pt>
                <c:pt idx="879">
                  <c:v>0.95582070000000041</c:v>
                </c:pt>
                <c:pt idx="880">
                  <c:v>0.95554349999999999</c:v>
                </c:pt>
                <c:pt idx="881">
                  <c:v>0.95526520000000004</c:v>
                </c:pt>
                <c:pt idx="882">
                  <c:v>0.95498700000000003</c:v>
                </c:pt>
                <c:pt idx="883">
                  <c:v>0.95470880000000058</c:v>
                </c:pt>
                <c:pt idx="884">
                  <c:v>0.95442939999999998</c:v>
                </c:pt>
                <c:pt idx="885">
                  <c:v>0.95414840000000045</c:v>
                </c:pt>
                <c:pt idx="886">
                  <c:v>0.95386729999999997</c:v>
                </c:pt>
                <c:pt idx="887">
                  <c:v>0.95358619999999938</c:v>
                </c:pt>
                <c:pt idx="888">
                  <c:v>0.95330519999999996</c:v>
                </c:pt>
                <c:pt idx="889">
                  <c:v>0.95302410000000004</c:v>
                </c:pt>
                <c:pt idx="890">
                  <c:v>0.95274309999999995</c:v>
                </c:pt>
                <c:pt idx="891">
                  <c:v>0.95246199999999959</c:v>
                </c:pt>
                <c:pt idx="892">
                  <c:v>0.9521809</c:v>
                </c:pt>
                <c:pt idx="893">
                  <c:v>0.95189980000000074</c:v>
                </c:pt>
                <c:pt idx="894">
                  <c:v>0.95161859999999998</c:v>
                </c:pt>
                <c:pt idx="895">
                  <c:v>0.9513374999999995</c:v>
                </c:pt>
                <c:pt idx="896">
                  <c:v>0.95105640000000002</c:v>
                </c:pt>
                <c:pt idx="897">
                  <c:v>0.95077510000000043</c:v>
                </c:pt>
                <c:pt idx="898">
                  <c:v>0.95049410000000001</c:v>
                </c:pt>
                <c:pt idx="899">
                  <c:v>0.95022169999999995</c:v>
                </c:pt>
                <c:pt idx="900">
                  <c:v>0.94996510000000001</c:v>
                </c:pt>
                <c:pt idx="901">
                  <c:v>0.94971510000000003</c:v>
                </c:pt>
                <c:pt idx="902">
                  <c:v>0.94946560000000002</c:v>
                </c:pt>
                <c:pt idx="903">
                  <c:v>0.9492159999999995</c:v>
                </c:pt>
                <c:pt idx="904">
                  <c:v>0.94896639999999943</c:v>
                </c:pt>
                <c:pt idx="905">
                  <c:v>0.94871689999999997</c:v>
                </c:pt>
                <c:pt idx="906">
                  <c:v>0.94846729999999957</c:v>
                </c:pt>
                <c:pt idx="907">
                  <c:v>0.9482172999999996</c:v>
                </c:pt>
                <c:pt idx="908">
                  <c:v>0.9479687999999995</c:v>
                </c:pt>
                <c:pt idx="909">
                  <c:v>0.94775319999999996</c:v>
                </c:pt>
                <c:pt idx="910">
                  <c:v>0.94766930000000005</c:v>
                </c:pt>
                <c:pt idx="911">
                  <c:v>0.94767780000000046</c:v>
                </c:pt>
                <c:pt idx="912">
                  <c:v>0.94769740000000058</c:v>
                </c:pt>
                <c:pt idx="913">
                  <c:v>0.94771700000000003</c:v>
                </c:pt>
                <c:pt idx="914">
                  <c:v>0.94773090000000004</c:v>
                </c:pt>
                <c:pt idx="915">
                  <c:v>0.94773510000000005</c:v>
                </c:pt>
                <c:pt idx="916">
                  <c:v>0.94773920000000045</c:v>
                </c:pt>
                <c:pt idx="917">
                  <c:v>0.94774340000000046</c:v>
                </c:pt>
                <c:pt idx="918">
                  <c:v>0.94774750000000041</c:v>
                </c:pt>
                <c:pt idx="919">
                  <c:v>0.94775170000000042</c:v>
                </c:pt>
                <c:pt idx="920">
                  <c:v>0.94775430000000005</c:v>
                </c:pt>
                <c:pt idx="921">
                  <c:v>0.94775719999999997</c:v>
                </c:pt>
                <c:pt idx="922">
                  <c:v>0.94776020000000005</c:v>
                </c:pt>
                <c:pt idx="923">
                  <c:v>0.94776309999999997</c:v>
                </c:pt>
                <c:pt idx="924">
                  <c:v>0.94776510000000003</c:v>
                </c:pt>
                <c:pt idx="925">
                  <c:v>0.94776519999999997</c:v>
                </c:pt>
                <c:pt idx="926">
                  <c:v>0.94776539999999998</c:v>
                </c:pt>
                <c:pt idx="927">
                  <c:v>0.94776559999999999</c:v>
                </c:pt>
                <c:pt idx="928">
                  <c:v>0.94776579999999999</c:v>
                </c:pt>
                <c:pt idx="929">
                  <c:v>0.9477660999999995</c:v>
                </c:pt>
                <c:pt idx="930">
                  <c:v>0.94776640000000001</c:v>
                </c:pt>
                <c:pt idx="931">
                  <c:v>0.94776660000000001</c:v>
                </c:pt>
                <c:pt idx="932">
                  <c:v>0.94776689999999997</c:v>
                </c:pt>
                <c:pt idx="933">
                  <c:v>0.94776709999999997</c:v>
                </c:pt>
                <c:pt idx="934">
                  <c:v>0.94776740000000004</c:v>
                </c:pt>
                <c:pt idx="935">
                  <c:v>0.94776769999999999</c:v>
                </c:pt>
                <c:pt idx="936">
                  <c:v>0.94776800000000005</c:v>
                </c:pt>
                <c:pt idx="937">
                  <c:v>0.94774850000000044</c:v>
                </c:pt>
                <c:pt idx="938">
                  <c:v>0.94757040000000003</c:v>
                </c:pt>
                <c:pt idx="939">
                  <c:v>0.94691570000000003</c:v>
                </c:pt>
                <c:pt idx="940">
                  <c:v>0.94584790000000041</c:v>
                </c:pt>
                <c:pt idx="941">
                  <c:v>0.94465500000000058</c:v>
                </c:pt>
                <c:pt idx="942">
                  <c:v>0.94345509999999999</c:v>
                </c:pt>
                <c:pt idx="943">
                  <c:v>0.94225519999999996</c:v>
                </c:pt>
                <c:pt idx="944">
                  <c:v>0.94105530000000004</c:v>
                </c:pt>
                <c:pt idx="945">
                  <c:v>0.93985529999999995</c:v>
                </c:pt>
                <c:pt idx="946">
                  <c:v>0.93865540000000058</c:v>
                </c:pt>
                <c:pt idx="947">
                  <c:v>0.93741109999999961</c:v>
                </c:pt>
                <c:pt idx="948">
                  <c:v>0.93576990000000004</c:v>
                </c:pt>
                <c:pt idx="949">
                  <c:v>0.93238809999999961</c:v>
                </c:pt>
                <c:pt idx="950">
                  <c:v>0.92419830000000003</c:v>
                </c:pt>
                <c:pt idx="951">
                  <c:v>0.91372750000000003</c:v>
                </c:pt>
                <c:pt idx="952">
                  <c:v>0.90305009999999997</c:v>
                </c:pt>
                <c:pt idx="953">
                  <c:v>0.89237269999999957</c:v>
                </c:pt>
                <c:pt idx="954">
                  <c:v>0.88157929999999951</c:v>
                </c:pt>
                <c:pt idx="955">
                  <c:v>0.87058820000000003</c:v>
                </c:pt>
                <c:pt idx="956">
                  <c:v>0.8595971</c:v>
                </c:pt>
                <c:pt idx="957">
                  <c:v>0.84860610000000003</c:v>
                </c:pt>
                <c:pt idx="958">
                  <c:v>0.83761500000000044</c:v>
                </c:pt>
                <c:pt idx="959">
                  <c:v>0.82659980000000044</c:v>
                </c:pt>
                <c:pt idx="960">
                  <c:v>0.81538040000000001</c:v>
                </c:pt>
                <c:pt idx="961">
                  <c:v>0.80410979999999999</c:v>
                </c:pt>
                <c:pt idx="962">
                  <c:v>0.79283910000000002</c:v>
                </c:pt>
                <c:pt idx="963">
                  <c:v>0.78156849999999956</c:v>
                </c:pt>
                <c:pt idx="964">
                  <c:v>0.77027699999999999</c:v>
                </c:pt>
                <c:pt idx="965">
                  <c:v>0.7589501000000004</c:v>
                </c:pt>
                <c:pt idx="966">
                  <c:v>0.74762310000000043</c:v>
                </c:pt>
                <c:pt idx="967">
                  <c:v>0.73629630000000001</c:v>
                </c:pt>
                <c:pt idx="968">
                  <c:v>0.72496939999999999</c:v>
                </c:pt>
                <c:pt idx="969">
                  <c:v>0.71364240000000045</c:v>
                </c:pt>
                <c:pt idx="970">
                  <c:v>0.70231549999999998</c:v>
                </c:pt>
                <c:pt idx="971">
                  <c:v>0.69098850000000001</c:v>
                </c:pt>
                <c:pt idx="972">
                  <c:v>0.67966160000000075</c:v>
                </c:pt>
                <c:pt idx="973">
                  <c:v>0.66833460000000044</c:v>
                </c:pt>
                <c:pt idx="974">
                  <c:v>0.65700760000000058</c:v>
                </c:pt>
                <c:pt idx="975">
                  <c:v>0.64568070000000044</c:v>
                </c:pt>
                <c:pt idx="976">
                  <c:v>0.63435379999999997</c:v>
                </c:pt>
                <c:pt idx="977">
                  <c:v>0.62302950000000046</c:v>
                </c:pt>
                <c:pt idx="978">
                  <c:v>0.61172000000000071</c:v>
                </c:pt>
                <c:pt idx="979">
                  <c:v>0.60042240000000002</c:v>
                </c:pt>
                <c:pt idx="980">
                  <c:v>0.58911199999999941</c:v>
                </c:pt>
                <c:pt idx="981">
                  <c:v>0.57779530000000046</c:v>
                </c:pt>
                <c:pt idx="982">
                  <c:v>0.5664787</c:v>
                </c:pt>
                <c:pt idx="983">
                  <c:v>0.55516209999999955</c:v>
                </c:pt>
                <c:pt idx="984">
                  <c:v>0.5438454000000007</c:v>
                </c:pt>
                <c:pt idx="985">
                  <c:v>0.53252880000000002</c:v>
                </c:pt>
                <c:pt idx="986">
                  <c:v>0.52121209999999929</c:v>
                </c:pt>
                <c:pt idx="987">
                  <c:v>0.50990159999999951</c:v>
                </c:pt>
                <c:pt idx="988">
                  <c:v>0.49862550000000022</c:v>
                </c:pt>
                <c:pt idx="989">
                  <c:v>0.48740870000000036</c:v>
                </c:pt>
                <c:pt idx="990">
                  <c:v>0.47643410000000008</c:v>
                </c:pt>
                <c:pt idx="991">
                  <c:v>0.46550870000000022</c:v>
                </c:pt>
                <c:pt idx="992">
                  <c:v>0.45458420000000027</c:v>
                </c:pt>
                <c:pt idx="993">
                  <c:v>0.44365949999999998</c:v>
                </c:pt>
                <c:pt idx="994">
                  <c:v>0.43275520000000001</c:v>
                </c:pt>
                <c:pt idx="995">
                  <c:v>0.42188530000000035</c:v>
                </c:pt>
                <c:pt idx="996">
                  <c:v>0.4110155000000002</c:v>
                </c:pt>
                <c:pt idx="997">
                  <c:v>0.40014560000000005</c:v>
                </c:pt>
                <c:pt idx="998">
                  <c:v>0.38927570000000022</c:v>
                </c:pt>
                <c:pt idx="999">
                  <c:v>0.37840970000000035</c:v>
                </c:pt>
                <c:pt idx="1000">
                  <c:v>0.36758360000000023</c:v>
                </c:pt>
                <c:pt idx="1001">
                  <c:v>0.35676530000000001</c:v>
                </c:pt>
                <c:pt idx="1002">
                  <c:v>0.34594710000000001</c:v>
                </c:pt>
                <c:pt idx="1003">
                  <c:v>0.3351288000000005</c:v>
                </c:pt>
                <c:pt idx="1004">
                  <c:v>0.32431420000000044</c:v>
                </c:pt>
                <c:pt idx="1005">
                  <c:v>0.31350570000000022</c:v>
                </c:pt>
                <c:pt idx="1006">
                  <c:v>0.3026973</c:v>
                </c:pt>
                <c:pt idx="1007">
                  <c:v>0.2918888000000005</c:v>
                </c:pt>
                <c:pt idx="1008">
                  <c:v>0.28108040000000023</c:v>
                </c:pt>
                <c:pt idx="1009">
                  <c:v>0.27027210000000002</c:v>
                </c:pt>
                <c:pt idx="1010">
                  <c:v>0.25946380000000002</c:v>
                </c:pt>
                <c:pt idx="1011">
                  <c:v>0.2486555</c:v>
                </c:pt>
                <c:pt idx="1012">
                  <c:v>0.23784720000000012</c:v>
                </c:pt>
                <c:pt idx="1013">
                  <c:v>0.22703889999999999</c:v>
                </c:pt>
                <c:pt idx="1014">
                  <c:v>0.21623060000000011</c:v>
                </c:pt>
                <c:pt idx="1015">
                  <c:v>0.20542230000000011</c:v>
                </c:pt>
                <c:pt idx="1016">
                  <c:v>0.19461400000000001</c:v>
                </c:pt>
                <c:pt idx="1017">
                  <c:v>0.18382080000000001</c:v>
                </c:pt>
                <c:pt idx="1018">
                  <c:v>0.173154</c:v>
                </c:pt>
                <c:pt idx="1019">
                  <c:v>0.162887</c:v>
                </c:pt>
                <c:pt idx="1020">
                  <c:v>0.15298320000000018</c:v>
                </c:pt>
                <c:pt idx="1021">
                  <c:v>0.1431915</c:v>
                </c:pt>
                <c:pt idx="1022">
                  <c:v>0.13340579999999999</c:v>
                </c:pt>
                <c:pt idx="1023">
                  <c:v>0.12362020000000011</c:v>
                </c:pt>
                <c:pt idx="1024">
                  <c:v>0.11383450000000002</c:v>
                </c:pt>
                <c:pt idx="1025">
                  <c:v>0.1040489</c:v>
                </c:pt>
                <c:pt idx="1026">
                  <c:v>9.4263200000000033E-2</c:v>
                </c:pt>
                <c:pt idx="1027">
                  <c:v>8.4511700000000023E-2</c:v>
                </c:pt>
                <c:pt idx="1028">
                  <c:v>7.5077599999999994E-2</c:v>
                </c:pt>
                <c:pt idx="1029">
                  <c:v>6.7099199999999998E-2</c:v>
                </c:pt>
                <c:pt idx="1030">
                  <c:v>6.3134300000000004E-2</c:v>
                </c:pt>
                <c:pt idx="1031">
                  <c:v>6.1114799999999997E-2</c:v>
                </c:pt>
                <c:pt idx="1032">
                  <c:v>5.9273899999999997E-2</c:v>
                </c:pt>
                <c:pt idx="1033">
                  <c:v>5.743300000000004E-2</c:v>
                </c:pt>
                <c:pt idx="1034">
                  <c:v>5.5682599999999999E-2</c:v>
                </c:pt>
                <c:pt idx="1035">
                  <c:v>5.408620000000007E-2</c:v>
                </c:pt>
                <c:pt idx="1036">
                  <c:v>5.2489800000000003E-2</c:v>
                </c:pt>
                <c:pt idx="1037">
                  <c:v>5.0893400000000061E-2</c:v>
                </c:pt>
                <c:pt idx="1038">
                  <c:v>4.9297100000000003E-2</c:v>
                </c:pt>
                <c:pt idx="1039">
                  <c:v>4.7719100000000014E-2</c:v>
                </c:pt>
                <c:pt idx="1040">
                  <c:v>4.6294599999999998E-2</c:v>
                </c:pt>
                <c:pt idx="1041">
                  <c:v>4.4909900000000003E-2</c:v>
                </c:pt>
                <c:pt idx="1042">
                  <c:v>4.35252E-2</c:v>
                </c:pt>
                <c:pt idx="1043">
                  <c:v>4.2140499999999997E-2</c:v>
                </c:pt>
                <c:pt idx="1044">
                  <c:v>4.0772000000000024E-2</c:v>
                </c:pt>
                <c:pt idx="1045">
                  <c:v>3.9431100000000024E-2</c:v>
                </c:pt>
                <c:pt idx="1046">
                  <c:v>3.8090199999999998E-2</c:v>
                </c:pt>
                <c:pt idx="1047">
                  <c:v>3.6749300000000026E-2</c:v>
                </c:pt>
                <c:pt idx="1048">
                  <c:v>3.54084E-2</c:v>
                </c:pt>
                <c:pt idx="1049">
                  <c:v>3.4067500000000001E-2</c:v>
                </c:pt>
                <c:pt idx="1050">
                  <c:v>3.2726699999999997E-2</c:v>
                </c:pt>
                <c:pt idx="1051">
                  <c:v>3.1385799999999998E-2</c:v>
                </c:pt>
                <c:pt idx="1052">
                  <c:v>3.0044899999999999E-2</c:v>
                </c:pt>
                <c:pt idx="1053">
                  <c:v>2.8704E-2</c:v>
                </c:pt>
                <c:pt idx="1054">
                  <c:v>2.7363100000000012E-2</c:v>
                </c:pt>
                <c:pt idx="1055">
                  <c:v>2.6022199999999999E-2</c:v>
                </c:pt>
                <c:pt idx="1056">
                  <c:v>2.4681400000000006E-2</c:v>
                </c:pt>
                <c:pt idx="1057">
                  <c:v>2.3342499999999974E-2</c:v>
                </c:pt>
                <c:pt idx="1058">
                  <c:v>2.2020399999999999E-2</c:v>
                </c:pt>
                <c:pt idx="1059">
                  <c:v>2.0751700000000001E-2</c:v>
                </c:pt>
                <c:pt idx="1060">
                  <c:v>1.9530500000000017E-2</c:v>
                </c:pt>
                <c:pt idx="1061">
                  <c:v>1.8323600000000009E-2</c:v>
                </c:pt>
                <c:pt idx="1062">
                  <c:v>1.7117400000000001E-2</c:v>
                </c:pt>
                <c:pt idx="1063">
                  <c:v>1.59113E-2</c:v>
                </c:pt>
                <c:pt idx="1064">
                  <c:v>1.47052E-2</c:v>
                </c:pt>
                <c:pt idx="1065">
                  <c:v>1.3499000000000001E-2</c:v>
                </c:pt>
                <c:pt idx="1066">
                  <c:v>1.2292899999999999E-2</c:v>
                </c:pt>
                <c:pt idx="1067">
                  <c:v>1.1091200000000001E-2</c:v>
                </c:pt>
                <c:pt idx="1068">
                  <c:v>9.9319000000000005E-3</c:v>
                </c:pt>
                <c:pt idx="1069">
                  <c:v>8.9626000000000115E-3</c:v>
                </c:pt>
                <c:pt idx="1070">
                  <c:v>8.4862000000000028E-3</c:v>
                </c:pt>
                <c:pt idx="1071">
                  <c:v>8.2483999999999995E-3</c:v>
                </c:pt>
                <c:pt idx="1072">
                  <c:v>8.0325000000000066E-3</c:v>
                </c:pt>
                <c:pt idx="1073">
                  <c:v>7.8165000000000023E-3</c:v>
                </c:pt>
                <c:pt idx="1074">
                  <c:v>7.611000000000004E-3</c:v>
                </c:pt>
                <c:pt idx="1075">
                  <c:v>7.4232000000000048E-3</c:v>
                </c:pt>
                <c:pt idx="1076">
                  <c:v>7.2355000000000058E-3</c:v>
                </c:pt>
                <c:pt idx="1077">
                  <c:v>7.047700000000004E-3</c:v>
                </c:pt>
                <c:pt idx="1078">
                  <c:v>6.8599000000000038E-3</c:v>
                </c:pt>
                <c:pt idx="1079">
                  <c:v>6.6741999999999999E-3</c:v>
                </c:pt>
                <c:pt idx="1080">
                  <c:v>6.5059000000000002E-3</c:v>
                </c:pt>
                <c:pt idx="1081">
                  <c:v>6.3422000000000036E-3</c:v>
                </c:pt>
                <c:pt idx="1082">
                  <c:v>6.1784000000000014E-3</c:v>
                </c:pt>
                <c:pt idx="1083">
                  <c:v>6.0147000000000004E-3</c:v>
                </c:pt>
                <c:pt idx="1084">
                  <c:v>5.8528E-3</c:v>
                </c:pt>
                <c:pt idx="1085">
                  <c:v>5.6940999999999997E-3</c:v>
                </c:pt>
                <c:pt idx="1086">
                  <c:v>5.5355000000000014E-3</c:v>
                </c:pt>
                <c:pt idx="1087">
                  <c:v>5.3768000000000036E-3</c:v>
                </c:pt>
                <c:pt idx="1088">
                  <c:v>5.2181000000000024E-3</c:v>
                </c:pt>
                <c:pt idx="1089">
                  <c:v>5.0594000000000038E-3</c:v>
                </c:pt>
                <c:pt idx="1090">
                  <c:v>4.9007000000000061E-3</c:v>
                </c:pt>
                <c:pt idx="1091">
                  <c:v>4.7420000000000014E-3</c:v>
                </c:pt>
                <c:pt idx="1092">
                  <c:v>4.5833000000000037E-3</c:v>
                </c:pt>
                <c:pt idx="1093">
                  <c:v>4.4245999999999999E-3</c:v>
                </c:pt>
                <c:pt idx="1094">
                  <c:v>4.2659000000000004E-3</c:v>
                </c:pt>
                <c:pt idx="1095">
                  <c:v>4.1072000000000001E-3</c:v>
                </c:pt>
                <c:pt idx="1096">
                  <c:v>3.9485000000000032E-3</c:v>
                </c:pt>
                <c:pt idx="1097">
                  <c:v>3.7900000000000034E-3</c:v>
                </c:pt>
                <c:pt idx="1098">
                  <c:v>3.6332000000000018E-3</c:v>
                </c:pt>
                <c:pt idx="1099">
                  <c:v>3.4824000000000018E-3</c:v>
                </c:pt>
              </c:numCache>
            </c:numRef>
          </c:yVal>
          <c:smooth val="0"/>
          <c:extLst>
            <c:ext xmlns:c16="http://schemas.microsoft.com/office/drawing/2014/chart" uri="{C3380CC4-5D6E-409C-BE32-E72D297353CC}">
              <c16:uniqueId val="{00000004-A83A-4ACF-97BF-1450FA51828A}"/>
            </c:ext>
          </c:extLst>
        </c:ser>
        <c:ser>
          <c:idx val="12"/>
          <c:order val="5"/>
          <c:tx>
            <c:v>M4</c:v>
          </c:tx>
          <c:spPr>
            <a:ln w="25400">
              <a:solidFill>
                <a:srgbClr val="5EF852"/>
              </a:solidFill>
            </a:ln>
          </c:spPr>
          <c:marker>
            <c:symbol val="none"/>
          </c:marker>
          <c:xVal>
            <c:numRef>
              <c:f>'M4'!$A$2:$A$441</c:f>
              <c:numCache>
                <c:formatCode>General</c:formatCode>
                <c:ptCount val="440"/>
                <c:pt idx="0">
                  <c:v>531</c:v>
                </c:pt>
                <c:pt idx="1">
                  <c:v>531.1</c:v>
                </c:pt>
                <c:pt idx="2">
                  <c:v>531.20000000000005</c:v>
                </c:pt>
                <c:pt idx="3">
                  <c:v>531.29999999999995</c:v>
                </c:pt>
                <c:pt idx="4">
                  <c:v>531.4</c:v>
                </c:pt>
                <c:pt idx="5">
                  <c:v>531.5</c:v>
                </c:pt>
                <c:pt idx="6">
                  <c:v>531.6</c:v>
                </c:pt>
                <c:pt idx="7">
                  <c:v>531.70000000000005</c:v>
                </c:pt>
                <c:pt idx="8">
                  <c:v>531.79999999999995</c:v>
                </c:pt>
                <c:pt idx="9">
                  <c:v>531.9</c:v>
                </c:pt>
                <c:pt idx="10">
                  <c:v>532</c:v>
                </c:pt>
                <c:pt idx="11">
                  <c:v>532.1</c:v>
                </c:pt>
                <c:pt idx="12">
                  <c:v>532.20000000000005</c:v>
                </c:pt>
                <c:pt idx="13">
                  <c:v>532.29999999999995</c:v>
                </c:pt>
                <c:pt idx="14">
                  <c:v>532.4</c:v>
                </c:pt>
                <c:pt idx="15">
                  <c:v>532.5</c:v>
                </c:pt>
                <c:pt idx="16">
                  <c:v>532.6</c:v>
                </c:pt>
                <c:pt idx="17">
                  <c:v>532.70000000000005</c:v>
                </c:pt>
                <c:pt idx="18">
                  <c:v>532.79999999999995</c:v>
                </c:pt>
                <c:pt idx="19">
                  <c:v>532.9</c:v>
                </c:pt>
                <c:pt idx="20">
                  <c:v>533</c:v>
                </c:pt>
                <c:pt idx="21">
                  <c:v>533.1</c:v>
                </c:pt>
                <c:pt idx="22">
                  <c:v>533.20000000000005</c:v>
                </c:pt>
                <c:pt idx="23">
                  <c:v>533.29999999999995</c:v>
                </c:pt>
                <c:pt idx="24">
                  <c:v>533.4</c:v>
                </c:pt>
                <c:pt idx="25">
                  <c:v>533.5</c:v>
                </c:pt>
                <c:pt idx="26">
                  <c:v>533.6</c:v>
                </c:pt>
                <c:pt idx="27">
                  <c:v>533.70000000000005</c:v>
                </c:pt>
                <c:pt idx="28">
                  <c:v>533.79999999999995</c:v>
                </c:pt>
                <c:pt idx="29">
                  <c:v>533.9</c:v>
                </c:pt>
                <c:pt idx="30">
                  <c:v>534</c:v>
                </c:pt>
                <c:pt idx="31">
                  <c:v>534.1</c:v>
                </c:pt>
                <c:pt idx="32">
                  <c:v>534.20000000000005</c:v>
                </c:pt>
                <c:pt idx="33">
                  <c:v>534.29999999999995</c:v>
                </c:pt>
                <c:pt idx="34">
                  <c:v>534.4</c:v>
                </c:pt>
                <c:pt idx="35">
                  <c:v>534.5</c:v>
                </c:pt>
                <c:pt idx="36">
                  <c:v>534.6</c:v>
                </c:pt>
                <c:pt idx="37">
                  <c:v>534.70000000000005</c:v>
                </c:pt>
                <c:pt idx="38">
                  <c:v>534.79999999999995</c:v>
                </c:pt>
                <c:pt idx="39">
                  <c:v>534.9</c:v>
                </c:pt>
                <c:pt idx="40">
                  <c:v>535</c:v>
                </c:pt>
                <c:pt idx="41">
                  <c:v>535.1</c:v>
                </c:pt>
                <c:pt idx="42">
                  <c:v>535.20000000000005</c:v>
                </c:pt>
                <c:pt idx="43">
                  <c:v>535.29999999999995</c:v>
                </c:pt>
                <c:pt idx="44">
                  <c:v>535.4</c:v>
                </c:pt>
                <c:pt idx="45">
                  <c:v>535.5</c:v>
                </c:pt>
                <c:pt idx="46">
                  <c:v>535.6</c:v>
                </c:pt>
                <c:pt idx="47">
                  <c:v>535.70000000000005</c:v>
                </c:pt>
                <c:pt idx="48">
                  <c:v>535.79999999999995</c:v>
                </c:pt>
                <c:pt idx="49">
                  <c:v>535.9</c:v>
                </c:pt>
                <c:pt idx="50">
                  <c:v>536</c:v>
                </c:pt>
                <c:pt idx="51">
                  <c:v>536.1</c:v>
                </c:pt>
                <c:pt idx="52">
                  <c:v>536.20000000000005</c:v>
                </c:pt>
                <c:pt idx="53">
                  <c:v>536.29999999999995</c:v>
                </c:pt>
                <c:pt idx="54">
                  <c:v>536.4</c:v>
                </c:pt>
                <c:pt idx="55">
                  <c:v>536.5</c:v>
                </c:pt>
                <c:pt idx="56">
                  <c:v>536.6</c:v>
                </c:pt>
                <c:pt idx="57">
                  <c:v>536.70000000000005</c:v>
                </c:pt>
                <c:pt idx="58">
                  <c:v>536.79999999999995</c:v>
                </c:pt>
                <c:pt idx="59">
                  <c:v>536.9</c:v>
                </c:pt>
                <c:pt idx="60">
                  <c:v>537</c:v>
                </c:pt>
                <c:pt idx="61">
                  <c:v>537.1</c:v>
                </c:pt>
                <c:pt idx="62">
                  <c:v>537.20000000000005</c:v>
                </c:pt>
                <c:pt idx="63">
                  <c:v>537.29999999999995</c:v>
                </c:pt>
                <c:pt idx="64">
                  <c:v>537.4</c:v>
                </c:pt>
                <c:pt idx="65">
                  <c:v>537.5</c:v>
                </c:pt>
                <c:pt idx="66">
                  <c:v>537.6</c:v>
                </c:pt>
                <c:pt idx="67">
                  <c:v>537.70000000000005</c:v>
                </c:pt>
                <c:pt idx="68">
                  <c:v>537.79999999999995</c:v>
                </c:pt>
                <c:pt idx="69">
                  <c:v>537.9</c:v>
                </c:pt>
                <c:pt idx="70">
                  <c:v>538</c:v>
                </c:pt>
                <c:pt idx="71">
                  <c:v>538.1</c:v>
                </c:pt>
                <c:pt idx="72">
                  <c:v>538.20000000000005</c:v>
                </c:pt>
                <c:pt idx="73">
                  <c:v>538.29999999999995</c:v>
                </c:pt>
                <c:pt idx="74">
                  <c:v>538.4</c:v>
                </c:pt>
                <c:pt idx="75">
                  <c:v>538.5</c:v>
                </c:pt>
                <c:pt idx="76">
                  <c:v>538.6</c:v>
                </c:pt>
                <c:pt idx="77">
                  <c:v>538.70000000000005</c:v>
                </c:pt>
                <c:pt idx="78">
                  <c:v>538.79999999999995</c:v>
                </c:pt>
                <c:pt idx="79">
                  <c:v>538.9</c:v>
                </c:pt>
                <c:pt idx="80">
                  <c:v>539</c:v>
                </c:pt>
                <c:pt idx="81">
                  <c:v>539.1</c:v>
                </c:pt>
                <c:pt idx="82">
                  <c:v>539.20000000000005</c:v>
                </c:pt>
                <c:pt idx="83">
                  <c:v>539.29999999999995</c:v>
                </c:pt>
                <c:pt idx="84">
                  <c:v>539.4</c:v>
                </c:pt>
                <c:pt idx="85">
                  <c:v>539.5</c:v>
                </c:pt>
                <c:pt idx="86">
                  <c:v>539.6</c:v>
                </c:pt>
                <c:pt idx="87">
                  <c:v>539.70000000000005</c:v>
                </c:pt>
                <c:pt idx="88">
                  <c:v>539.79999999999995</c:v>
                </c:pt>
                <c:pt idx="89">
                  <c:v>539.9</c:v>
                </c:pt>
                <c:pt idx="90">
                  <c:v>540</c:v>
                </c:pt>
                <c:pt idx="91">
                  <c:v>540.1</c:v>
                </c:pt>
                <c:pt idx="92">
                  <c:v>540.20000000000005</c:v>
                </c:pt>
                <c:pt idx="93">
                  <c:v>540.29999999999995</c:v>
                </c:pt>
                <c:pt idx="94">
                  <c:v>540.4</c:v>
                </c:pt>
                <c:pt idx="95">
                  <c:v>540.5</c:v>
                </c:pt>
                <c:pt idx="96">
                  <c:v>540.6</c:v>
                </c:pt>
                <c:pt idx="97">
                  <c:v>540.70000000000005</c:v>
                </c:pt>
                <c:pt idx="98">
                  <c:v>540.79999999999995</c:v>
                </c:pt>
                <c:pt idx="99">
                  <c:v>540.9</c:v>
                </c:pt>
                <c:pt idx="100">
                  <c:v>541</c:v>
                </c:pt>
                <c:pt idx="101">
                  <c:v>541.1</c:v>
                </c:pt>
                <c:pt idx="102">
                  <c:v>541.20000000000005</c:v>
                </c:pt>
                <c:pt idx="103">
                  <c:v>541.29999999999995</c:v>
                </c:pt>
                <c:pt idx="104">
                  <c:v>541.4</c:v>
                </c:pt>
                <c:pt idx="105">
                  <c:v>541.5</c:v>
                </c:pt>
                <c:pt idx="106">
                  <c:v>541.6</c:v>
                </c:pt>
                <c:pt idx="107">
                  <c:v>541.70000000000005</c:v>
                </c:pt>
                <c:pt idx="108">
                  <c:v>541.79999999999995</c:v>
                </c:pt>
                <c:pt idx="109">
                  <c:v>541.9</c:v>
                </c:pt>
                <c:pt idx="110">
                  <c:v>542</c:v>
                </c:pt>
                <c:pt idx="111">
                  <c:v>542.1</c:v>
                </c:pt>
                <c:pt idx="112">
                  <c:v>542.20000000000005</c:v>
                </c:pt>
                <c:pt idx="113">
                  <c:v>542.29999999999995</c:v>
                </c:pt>
                <c:pt idx="114">
                  <c:v>542.4</c:v>
                </c:pt>
                <c:pt idx="115">
                  <c:v>542.5</c:v>
                </c:pt>
                <c:pt idx="116">
                  <c:v>542.6</c:v>
                </c:pt>
                <c:pt idx="117">
                  <c:v>542.70000000000005</c:v>
                </c:pt>
                <c:pt idx="118">
                  <c:v>542.79999999999995</c:v>
                </c:pt>
                <c:pt idx="119">
                  <c:v>542.9</c:v>
                </c:pt>
                <c:pt idx="120">
                  <c:v>543</c:v>
                </c:pt>
                <c:pt idx="121">
                  <c:v>543.1</c:v>
                </c:pt>
                <c:pt idx="122">
                  <c:v>543.20000000000005</c:v>
                </c:pt>
                <c:pt idx="123">
                  <c:v>543.29999999999995</c:v>
                </c:pt>
                <c:pt idx="124">
                  <c:v>543.4</c:v>
                </c:pt>
                <c:pt idx="125">
                  <c:v>543.5</c:v>
                </c:pt>
                <c:pt idx="126">
                  <c:v>543.6</c:v>
                </c:pt>
                <c:pt idx="127">
                  <c:v>543.70000000000005</c:v>
                </c:pt>
                <c:pt idx="128">
                  <c:v>543.79999999999995</c:v>
                </c:pt>
                <c:pt idx="129">
                  <c:v>543.9</c:v>
                </c:pt>
                <c:pt idx="130">
                  <c:v>544</c:v>
                </c:pt>
                <c:pt idx="131">
                  <c:v>544.1</c:v>
                </c:pt>
                <c:pt idx="132">
                  <c:v>544.20000000000005</c:v>
                </c:pt>
                <c:pt idx="133">
                  <c:v>544.29999999999995</c:v>
                </c:pt>
                <c:pt idx="134">
                  <c:v>544.4</c:v>
                </c:pt>
                <c:pt idx="135">
                  <c:v>544.5</c:v>
                </c:pt>
                <c:pt idx="136">
                  <c:v>544.6</c:v>
                </c:pt>
                <c:pt idx="137">
                  <c:v>544.70000000000005</c:v>
                </c:pt>
                <c:pt idx="138">
                  <c:v>544.79999999999995</c:v>
                </c:pt>
                <c:pt idx="139">
                  <c:v>544.9</c:v>
                </c:pt>
                <c:pt idx="140">
                  <c:v>545</c:v>
                </c:pt>
                <c:pt idx="141">
                  <c:v>545.1</c:v>
                </c:pt>
                <c:pt idx="142">
                  <c:v>545.20000000000005</c:v>
                </c:pt>
                <c:pt idx="143">
                  <c:v>545.29999999999995</c:v>
                </c:pt>
                <c:pt idx="144">
                  <c:v>545.4</c:v>
                </c:pt>
                <c:pt idx="145">
                  <c:v>545.5</c:v>
                </c:pt>
                <c:pt idx="146">
                  <c:v>545.6</c:v>
                </c:pt>
                <c:pt idx="147">
                  <c:v>545.70000000000005</c:v>
                </c:pt>
                <c:pt idx="148">
                  <c:v>545.79999999999995</c:v>
                </c:pt>
                <c:pt idx="149">
                  <c:v>545.9</c:v>
                </c:pt>
                <c:pt idx="150">
                  <c:v>546</c:v>
                </c:pt>
                <c:pt idx="151">
                  <c:v>546.1</c:v>
                </c:pt>
                <c:pt idx="152">
                  <c:v>546.20000000000005</c:v>
                </c:pt>
                <c:pt idx="153">
                  <c:v>546.29999999999995</c:v>
                </c:pt>
                <c:pt idx="154">
                  <c:v>546.4</c:v>
                </c:pt>
                <c:pt idx="155">
                  <c:v>546.5</c:v>
                </c:pt>
                <c:pt idx="156">
                  <c:v>546.6</c:v>
                </c:pt>
                <c:pt idx="157">
                  <c:v>546.70000000000005</c:v>
                </c:pt>
                <c:pt idx="158">
                  <c:v>546.79999999999995</c:v>
                </c:pt>
                <c:pt idx="159">
                  <c:v>546.9</c:v>
                </c:pt>
                <c:pt idx="160">
                  <c:v>547</c:v>
                </c:pt>
                <c:pt idx="161">
                  <c:v>547.1</c:v>
                </c:pt>
                <c:pt idx="162">
                  <c:v>547.20000000000005</c:v>
                </c:pt>
                <c:pt idx="163">
                  <c:v>547.29999999999995</c:v>
                </c:pt>
                <c:pt idx="164">
                  <c:v>547.4</c:v>
                </c:pt>
                <c:pt idx="165">
                  <c:v>547.5</c:v>
                </c:pt>
                <c:pt idx="166">
                  <c:v>547.6</c:v>
                </c:pt>
                <c:pt idx="167">
                  <c:v>547.70000000000005</c:v>
                </c:pt>
                <c:pt idx="168">
                  <c:v>547.79999999999995</c:v>
                </c:pt>
                <c:pt idx="169">
                  <c:v>547.9</c:v>
                </c:pt>
                <c:pt idx="170">
                  <c:v>548</c:v>
                </c:pt>
                <c:pt idx="171">
                  <c:v>548.1</c:v>
                </c:pt>
                <c:pt idx="172">
                  <c:v>548.20000000000005</c:v>
                </c:pt>
                <c:pt idx="173">
                  <c:v>548.29999999999995</c:v>
                </c:pt>
                <c:pt idx="174">
                  <c:v>548.4</c:v>
                </c:pt>
                <c:pt idx="175">
                  <c:v>548.5</c:v>
                </c:pt>
                <c:pt idx="176">
                  <c:v>548.6</c:v>
                </c:pt>
                <c:pt idx="177">
                  <c:v>548.70000000000005</c:v>
                </c:pt>
                <c:pt idx="178">
                  <c:v>548.79999999999995</c:v>
                </c:pt>
                <c:pt idx="179">
                  <c:v>548.9</c:v>
                </c:pt>
                <c:pt idx="180">
                  <c:v>549</c:v>
                </c:pt>
                <c:pt idx="181">
                  <c:v>549.1</c:v>
                </c:pt>
                <c:pt idx="182">
                  <c:v>549.20000000000005</c:v>
                </c:pt>
                <c:pt idx="183">
                  <c:v>549.29999999999995</c:v>
                </c:pt>
                <c:pt idx="184">
                  <c:v>549.4</c:v>
                </c:pt>
                <c:pt idx="185">
                  <c:v>549.5</c:v>
                </c:pt>
                <c:pt idx="186">
                  <c:v>549.6</c:v>
                </c:pt>
                <c:pt idx="187">
                  <c:v>549.70000000000005</c:v>
                </c:pt>
                <c:pt idx="188">
                  <c:v>549.79999999999995</c:v>
                </c:pt>
                <c:pt idx="189">
                  <c:v>549.9</c:v>
                </c:pt>
                <c:pt idx="190">
                  <c:v>550</c:v>
                </c:pt>
                <c:pt idx="191">
                  <c:v>550.1</c:v>
                </c:pt>
                <c:pt idx="192">
                  <c:v>550.20000000000005</c:v>
                </c:pt>
                <c:pt idx="193">
                  <c:v>550.29999999999995</c:v>
                </c:pt>
                <c:pt idx="194">
                  <c:v>550.4</c:v>
                </c:pt>
                <c:pt idx="195">
                  <c:v>550.5</c:v>
                </c:pt>
                <c:pt idx="196">
                  <c:v>550.6</c:v>
                </c:pt>
                <c:pt idx="197">
                  <c:v>550.70000000000005</c:v>
                </c:pt>
                <c:pt idx="198">
                  <c:v>550.79999999999995</c:v>
                </c:pt>
                <c:pt idx="199">
                  <c:v>550.9</c:v>
                </c:pt>
                <c:pt idx="200">
                  <c:v>551</c:v>
                </c:pt>
                <c:pt idx="201">
                  <c:v>551.1</c:v>
                </c:pt>
                <c:pt idx="202">
                  <c:v>551.20000000000005</c:v>
                </c:pt>
                <c:pt idx="203">
                  <c:v>551.29999999999995</c:v>
                </c:pt>
                <c:pt idx="204">
                  <c:v>551.4</c:v>
                </c:pt>
                <c:pt idx="205">
                  <c:v>551.5</c:v>
                </c:pt>
                <c:pt idx="206">
                  <c:v>551.6</c:v>
                </c:pt>
                <c:pt idx="207">
                  <c:v>551.70000000000005</c:v>
                </c:pt>
                <c:pt idx="208">
                  <c:v>551.79999999999995</c:v>
                </c:pt>
                <c:pt idx="209">
                  <c:v>551.9</c:v>
                </c:pt>
                <c:pt idx="210">
                  <c:v>552</c:v>
                </c:pt>
                <c:pt idx="211">
                  <c:v>552.1</c:v>
                </c:pt>
                <c:pt idx="212">
                  <c:v>552.20000000000005</c:v>
                </c:pt>
                <c:pt idx="213">
                  <c:v>552.29999999999995</c:v>
                </c:pt>
                <c:pt idx="214">
                  <c:v>552.4</c:v>
                </c:pt>
                <c:pt idx="215">
                  <c:v>552.5</c:v>
                </c:pt>
                <c:pt idx="216">
                  <c:v>552.6</c:v>
                </c:pt>
                <c:pt idx="217">
                  <c:v>552.70000000000005</c:v>
                </c:pt>
                <c:pt idx="218">
                  <c:v>552.79999999999995</c:v>
                </c:pt>
                <c:pt idx="219">
                  <c:v>552.9</c:v>
                </c:pt>
                <c:pt idx="220">
                  <c:v>553</c:v>
                </c:pt>
                <c:pt idx="221">
                  <c:v>553.1</c:v>
                </c:pt>
                <c:pt idx="222">
                  <c:v>553.20000000000005</c:v>
                </c:pt>
                <c:pt idx="223">
                  <c:v>553.29999999999995</c:v>
                </c:pt>
                <c:pt idx="224">
                  <c:v>553.4</c:v>
                </c:pt>
                <c:pt idx="225">
                  <c:v>553.5</c:v>
                </c:pt>
                <c:pt idx="226">
                  <c:v>553.6</c:v>
                </c:pt>
                <c:pt idx="227">
                  <c:v>553.70000000000005</c:v>
                </c:pt>
                <c:pt idx="228">
                  <c:v>553.79999999999995</c:v>
                </c:pt>
                <c:pt idx="229">
                  <c:v>553.9</c:v>
                </c:pt>
                <c:pt idx="230">
                  <c:v>554</c:v>
                </c:pt>
                <c:pt idx="231">
                  <c:v>554.1</c:v>
                </c:pt>
                <c:pt idx="232">
                  <c:v>554.20000000000005</c:v>
                </c:pt>
                <c:pt idx="233">
                  <c:v>554.29999999999995</c:v>
                </c:pt>
                <c:pt idx="234">
                  <c:v>554.4</c:v>
                </c:pt>
                <c:pt idx="235">
                  <c:v>554.5</c:v>
                </c:pt>
                <c:pt idx="236">
                  <c:v>554.6</c:v>
                </c:pt>
                <c:pt idx="237">
                  <c:v>554.70000000000005</c:v>
                </c:pt>
                <c:pt idx="238">
                  <c:v>554.79999999999995</c:v>
                </c:pt>
                <c:pt idx="239">
                  <c:v>554.9</c:v>
                </c:pt>
                <c:pt idx="240">
                  <c:v>555</c:v>
                </c:pt>
                <c:pt idx="241">
                  <c:v>555.1</c:v>
                </c:pt>
                <c:pt idx="242">
                  <c:v>555.20000000000005</c:v>
                </c:pt>
                <c:pt idx="243">
                  <c:v>555.29999999999995</c:v>
                </c:pt>
                <c:pt idx="244">
                  <c:v>555.4</c:v>
                </c:pt>
                <c:pt idx="245">
                  <c:v>555.5</c:v>
                </c:pt>
                <c:pt idx="246">
                  <c:v>555.6</c:v>
                </c:pt>
                <c:pt idx="247">
                  <c:v>555.70000000000005</c:v>
                </c:pt>
                <c:pt idx="248">
                  <c:v>555.79999999999995</c:v>
                </c:pt>
                <c:pt idx="249">
                  <c:v>555.9</c:v>
                </c:pt>
                <c:pt idx="250">
                  <c:v>556</c:v>
                </c:pt>
                <c:pt idx="251">
                  <c:v>556.1</c:v>
                </c:pt>
                <c:pt idx="252">
                  <c:v>556.20000000000005</c:v>
                </c:pt>
                <c:pt idx="253">
                  <c:v>556.29999999999995</c:v>
                </c:pt>
                <c:pt idx="254">
                  <c:v>556.4</c:v>
                </c:pt>
                <c:pt idx="255">
                  <c:v>556.5</c:v>
                </c:pt>
                <c:pt idx="256">
                  <c:v>556.6</c:v>
                </c:pt>
                <c:pt idx="257">
                  <c:v>556.70000000000005</c:v>
                </c:pt>
                <c:pt idx="258">
                  <c:v>556.79999999999995</c:v>
                </c:pt>
                <c:pt idx="259">
                  <c:v>556.9</c:v>
                </c:pt>
                <c:pt idx="260">
                  <c:v>557</c:v>
                </c:pt>
                <c:pt idx="261">
                  <c:v>557.1</c:v>
                </c:pt>
                <c:pt idx="262">
                  <c:v>557.20000000000005</c:v>
                </c:pt>
                <c:pt idx="263">
                  <c:v>557.29999999999995</c:v>
                </c:pt>
                <c:pt idx="264">
                  <c:v>557.4</c:v>
                </c:pt>
                <c:pt idx="265">
                  <c:v>557.5</c:v>
                </c:pt>
                <c:pt idx="266">
                  <c:v>557.6</c:v>
                </c:pt>
                <c:pt idx="267">
                  <c:v>557.70000000000005</c:v>
                </c:pt>
                <c:pt idx="268">
                  <c:v>557.79999999999995</c:v>
                </c:pt>
                <c:pt idx="269">
                  <c:v>557.9</c:v>
                </c:pt>
                <c:pt idx="270">
                  <c:v>558</c:v>
                </c:pt>
                <c:pt idx="271">
                  <c:v>558.1</c:v>
                </c:pt>
                <c:pt idx="272">
                  <c:v>558.20000000000005</c:v>
                </c:pt>
                <c:pt idx="273">
                  <c:v>558.29999999999995</c:v>
                </c:pt>
                <c:pt idx="274">
                  <c:v>558.4</c:v>
                </c:pt>
                <c:pt idx="275">
                  <c:v>558.5</c:v>
                </c:pt>
                <c:pt idx="276">
                  <c:v>558.6</c:v>
                </c:pt>
                <c:pt idx="277">
                  <c:v>558.70000000000005</c:v>
                </c:pt>
                <c:pt idx="278">
                  <c:v>558.79999999999995</c:v>
                </c:pt>
                <c:pt idx="279">
                  <c:v>558.9</c:v>
                </c:pt>
                <c:pt idx="280">
                  <c:v>559</c:v>
                </c:pt>
                <c:pt idx="281">
                  <c:v>559.1</c:v>
                </c:pt>
                <c:pt idx="282">
                  <c:v>559.20000000000005</c:v>
                </c:pt>
                <c:pt idx="283">
                  <c:v>559.29999999999995</c:v>
                </c:pt>
                <c:pt idx="284">
                  <c:v>559.4</c:v>
                </c:pt>
                <c:pt idx="285">
                  <c:v>559.5</c:v>
                </c:pt>
                <c:pt idx="286">
                  <c:v>559.6</c:v>
                </c:pt>
                <c:pt idx="287">
                  <c:v>559.70000000000005</c:v>
                </c:pt>
                <c:pt idx="288">
                  <c:v>559.79999999999995</c:v>
                </c:pt>
                <c:pt idx="289">
                  <c:v>559.9</c:v>
                </c:pt>
                <c:pt idx="290">
                  <c:v>560</c:v>
                </c:pt>
                <c:pt idx="291">
                  <c:v>560.1</c:v>
                </c:pt>
                <c:pt idx="292">
                  <c:v>560.20000000000005</c:v>
                </c:pt>
                <c:pt idx="293">
                  <c:v>560.29999999999995</c:v>
                </c:pt>
                <c:pt idx="294">
                  <c:v>560.4</c:v>
                </c:pt>
                <c:pt idx="295">
                  <c:v>560.5</c:v>
                </c:pt>
                <c:pt idx="296">
                  <c:v>560.6</c:v>
                </c:pt>
                <c:pt idx="297">
                  <c:v>560.70000000000005</c:v>
                </c:pt>
                <c:pt idx="298">
                  <c:v>560.79999999999995</c:v>
                </c:pt>
                <c:pt idx="299">
                  <c:v>560.9</c:v>
                </c:pt>
                <c:pt idx="300">
                  <c:v>561</c:v>
                </c:pt>
                <c:pt idx="301">
                  <c:v>561.1</c:v>
                </c:pt>
                <c:pt idx="302">
                  <c:v>561.20000000000005</c:v>
                </c:pt>
                <c:pt idx="303">
                  <c:v>561.29999999999995</c:v>
                </c:pt>
                <c:pt idx="304">
                  <c:v>561.4</c:v>
                </c:pt>
                <c:pt idx="305">
                  <c:v>561.5</c:v>
                </c:pt>
                <c:pt idx="306">
                  <c:v>561.6</c:v>
                </c:pt>
                <c:pt idx="307">
                  <c:v>561.70000000000005</c:v>
                </c:pt>
                <c:pt idx="308">
                  <c:v>561.79999999999995</c:v>
                </c:pt>
                <c:pt idx="309">
                  <c:v>561.9</c:v>
                </c:pt>
                <c:pt idx="310">
                  <c:v>562</c:v>
                </c:pt>
                <c:pt idx="311">
                  <c:v>562.1</c:v>
                </c:pt>
                <c:pt idx="312">
                  <c:v>562.20000000000005</c:v>
                </c:pt>
                <c:pt idx="313">
                  <c:v>562.29999999999995</c:v>
                </c:pt>
                <c:pt idx="314">
                  <c:v>562.4</c:v>
                </c:pt>
                <c:pt idx="315">
                  <c:v>562.5</c:v>
                </c:pt>
                <c:pt idx="316">
                  <c:v>562.6</c:v>
                </c:pt>
                <c:pt idx="317">
                  <c:v>562.70000000000005</c:v>
                </c:pt>
                <c:pt idx="318">
                  <c:v>562.79999999999995</c:v>
                </c:pt>
                <c:pt idx="319">
                  <c:v>562.9</c:v>
                </c:pt>
                <c:pt idx="320">
                  <c:v>563</c:v>
                </c:pt>
                <c:pt idx="321">
                  <c:v>563.1</c:v>
                </c:pt>
                <c:pt idx="322">
                  <c:v>563.20000000000005</c:v>
                </c:pt>
                <c:pt idx="323">
                  <c:v>563.29999999999995</c:v>
                </c:pt>
                <c:pt idx="324">
                  <c:v>563.4</c:v>
                </c:pt>
                <c:pt idx="325">
                  <c:v>563.5</c:v>
                </c:pt>
                <c:pt idx="326">
                  <c:v>563.6</c:v>
                </c:pt>
                <c:pt idx="327">
                  <c:v>563.70000000000005</c:v>
                </c:pt>
                <c:pt idx="328">
                  <c:v>563.79999999999995</c:v>
                </c:pt>
                <c:pt idx="329">
                  <c:v>563.9</c:v>
                </c:pt>
                <c:pt idx="330">
                  <c:v>564</c:v>
                </c:pt>
                <c:pt idx="331">
                  <c:v>564.1</c:v>
                </c:pt>
                <c:pt idx="332">
                  <c:v>564.20000000000005</c:v>
                </c:pt>
                <c:pt idx="333">
                  <c:v>564.29999999999995</c:v>
                </c:pt>
                <c:pt idx="334">
                  <c:v>564.4</c:v>
                </c:pt>
                <c:pt idx="335">
                  <c:v>564.5</c:v>
                </c:pt>
                <c:pt idx="336">
                  <c:v>564.6</c:v>
                </c:pt>
                <c:pt idx="337">
                  <c:v>564.70000000000005</c:v>
                </c:pt>
                <c:pt idx="338">
                  <c:v>564.79999999999995</c:v>
                </c:pt>
                <c:pt idx="339">
                  <c:v>564.9</c:v>
                </c:pt>
                <c:pt idx="340">
                  <c:v>565</c:v>
                </c:pt>
                <c:pt idx="341">
                  <c:v>565.1</c:v>
                </c:pt>
                <c:pt idx="342">
                  <c:v>565.20000000000005</c:v>
                </c:pt>
                <c:pt idx="343">
                  <c:v>565.29999999999995</c:v>
                </c:pt>
                <c:pt idx="344">
                  <c:v>565.4</c:v>
                </c:pt>
                <c:pt idx="345">
                  <c:v>565.5</c:v>
                </c:pt>
                <c:pt idx="346">
                  <c:v>565.6</c:v>
                </c:pt>
                <c:pt idx="347">
                  <c:v>565.70000000000005</c:v>
                </c:pt>
                <c:pt idx="348">
                  <c:v>565.79999999999995</c:v>
                </c:pt>
                <c:pt idx="349">
                  <c:v>565.9</c:v>
                </c:pt>
                <c:pt idx="350">
                  <c:v>566</c:v>
                </c:pt>
                <c:pt idx="351">
                  <c:v>566.1</c:v>
                </c:pt>
                <c:pt idx="352">
                  <c:v>566.20000000000005</c:v>
                </c:pt>
                <c:pt idx="353">
                  <c:v>566.29999999999995</c:v>
                </c:pt>
                <c:pt idx="354">
                  <c:v>566.4</c:v>
                </c:pt>
                <c:pt idx="355">
                  <c:v>566.5</c:v>
                </c:pt>
                <c:pt idx="356">
                  <c:v>566.6</c:v>
                </c:pt>
                <c:pt idx="357">
                  <c:v>566.70000000000005</c:v>
                </c:pt>
                <c:pt idx="358">
                  <c:v>566.79999999999995</c:v>
                </c:pt>
                <c:pt idx="359">
                  <c:v>566.9</c:v>
                </c:pt>
                <c:pt idx="360">
                  <c:v>567</c:v>
                </c:pt>
                <c:pt idx="361">
                  <c:v>567.1</c:v>
                </c:pt>
                <c:pt idx="362">
                  <c:v>567.20000000000005</c:v>
                </c:pt>
                <c:pt idx="363">
                  <c:v>567.29999999999995</c:v>
                </c:pt>
                <c:pt idx="364">
                  <c:v>567.4</c:v>
                </c:pt>
                <c:pt idx="365">
                  <c:v>567.5</c:v>
                </c:pt>
                <c:pt idx="366">
                  <c:v>567.6</c:v>
                </c:pt>
                <c:pt idx="367">
                  <c:v>567.70000000000005</c:v>
                </c:pt>
                <c:pt idx="368">
                  <c:v>567.79999999999995</c:v>
                </c:pt>
                <c:pt idx="369">
                  <c:v>567.9</c:v>
                </c:pt>
                <c:pt idx="370">
                  <c:v>568</c:v>
                </c:pt>
                <c:pt idx="371">
                  <c:v>568.1</c:v>
                </c:pt>
                <c:pt idx="372">
                  <c:v>568.20000000000005</c:v>
                </c:pt>
                <c:pt idx="373">
                  <c:v>568.29999999999995</c:v>
                </c:pt>
                <c:pt idx="374">
                  <c:v>568.4</c:v>
                </c:pt>
                <c:pt idx="375">
                  <c:v>568.5</c:v>
                </c:pt>
                <c:pt idx="376">
                  <c:v>568.6</c:v>
                </c:pt>
                <c:pt idx="377">
                  <c:v>568.70000000000005</c:v>
                </c:pt>
                <c:pt idx="378">
                  <c:v>568.79999999999995</c:v>
                </c:pt>
                <c:pt idx="379">
                  <c:v>568.9</c:v>
                </c:pt>
                <c:pt idx="380">
                  <c:v>569</c:v>
                </c:pt>
                <c:pt idx="381">
                  <c:v>569.1</c:v>
                </c:pt>
                <c:pt idx="382">
                  <c:v>569.20000000000005</c:v>
                </c:pt>
                <c:pt idx="383">
                  <c:v>569.29999999999995</c:v>
                </c:pt>
                <c:pt idx="384">
                  <c:v>569.4</c:v>
                </c:pt>
                <c:pt idx="385">
                  <c:v>569.5</c:v>
                </c:pt>
                <c:pt idx="386">
                  <c:v>569.6</c:v>
                </c:pt>
                <c:pt idx="387">
                  <c:v>569.70000000000005</c:v>
                </c:pt>
                <c:pt idx="388">
                  <c:v>569.79999999999995</c:v>
                </c:pt>
                <c:pt idx="389">
                  <c:v>569.9</c:v>
                </c:pt>
                <c:pt idx="390">
                  <c:v>570</c:v>
                </c:pt>
                <c:pt idx="391">
                  <c:v>570.1</c:v>
                </c:pt>
                <c:pt idx="392">
                  <c:v>570.20000000000005</c:v>
                </c:pt>
                <c:pt idx="393">
                  <c:v>570.29999999999995</c:v>
                </c:pt>
                <c:pt idx="394">
                  <c:v>570.4</c:v>
                </c:pt>
                <c:pt idx="395">
                  <c:v>570.5</c:v>
                </c:pt>
                <c:pt idx="396">
                  <c:v>570.6</c:v>
                </c:pt>
                <c:pt idx="397">
                  <c:v>570.70000000000005</c:v>
                </c:pt>
                <c:pt idx="398">
                  <c:v>570.79999999999995</c:v>
                </c:pt>
                <c:pt idx="399">
                  <c:v>570.9</c:v>
                </c:pt>
                <c:pt idx="400">
                  <c:v>571</c:v>
                </c:pt>
                <c:pt idx="401">
                  <c:v>571.1</c:v>
                </c:pt>
                <c:pt idx="402">
                  <c:v>571.20000000000005</c:v>
                </c:pt>
                <c:pt idx="403">
                  <c:v>571.29999999999995</c:v>
                </c:pt>
                <c:pt idx="404">
                  <c:v>571.4</c:v>
                </c:pt>
                <c:pt idx="405">
                  <c:v>571.5</c:v>
                </c:pt>
                <c:pt idx="406">
                  <c:v>571.6</c:v>
                </c:pt>
                <c:pt idx="407">
                  <c:v>571.70000000000005</c:v>
                </c:pt>
                <c:pt idx="408">
                  <c:v>571.79999999999995</c:v>
                </c:pt>
                <c:pt idx="409">
                  <c:v>571.9</c:v>
                </c:pt>
                <c:pt idx="410">
                  <c:v>572</c:v>
                </c:pt>
                <c:pt idx="411">
                  <c:v>572.1</c:v>
                </c:pt>
                <c:pt idx="412">
                  <c:v>572.20000000000005</c:v>
                </c:pt>
                <c:pt idx="413">
                  <c:v>572.29999999999995</c:v>
                </c:pt>
                <c:pt idx="414">
                  <c:v>572.4</c:v>
                </c:pt>
                <c:pt idx="415">
                  <c:v>572.5</c:v>
                </c:pt>
                <c:pt idx="416">
                  <c:v>572.6</c:v>
                </c:pt>
                <c:pt idx="417">
                  <c:v>572.70000000000005</c:v>
                </c:pt>
                <c:pt idx="418">
                  <c:v>572.79999999999995</c:v>
                </c:pt>
                <c:pt idx="419">
                  <c:v>572.9</c:v>
                </c:pt>
                <c:pt idx="420">
                  <c:v>573</c:v>
                </c:pt>
                <c:pt idx="421">
                  <c:v>573.1</c:v>
                </c:pt>
                <c:pt idx="422">
                  <c:v>573.20000000000005</c:v>
                </c:pt>
                <c:pt idx="423">
                  <c:v>573.29999999999995</c:v>
                </c:pt>
                <c:pt idx="424">
                  <c:v>573.4</c:v>
                </c:pt>
                <c:pt idx="425">
                  <c:v>573.5</c:v>
                </c:pt>
                <c:pt idx="426">
                  <c:v>573.6</c:v>
                </c:pt>
                <c:pt idx="427">
                  <c:v>573.70000000000005</c:v>
                </c:pt>
                <c:pt idx="428">
                  <c:v>573.79999999999995</c:v>
                </c:pt>
                <c:pt idx="429">
                  <c:v>573.9</c:v>
                </c:pt>
                <c:pt idx="430">
                  <c:v>574</c:v>
                </c:pt>
                <c:pt idx="431">
                  <c:v>574.1</c:v>
                </c:pt>
                <c:pt idx="432">
                  <c:v>574.20000000000005</c:v>
                </c:pt>
                <c:pt idx="433">
                  <c:v>574.29999999999995</c:v>
                </c:pt>
                <c:pt idx="434">
                  <c:v>574.4</c:v>
                </c:pt>
                <c:pt idx="435">
                  <c:v>574.5</c:v>
                </c:pt>
                <c:pt idx="436">
                  <c:v>574.6</c:v>
                </c:pt>
                <c:pt idx="437">
                  <c:v>574.70000000000005</c:v>
                </c:pt>
                <c:pt idx="438">
                  <c:v>574.79999999999995</c:v>
                </c:pt>
                <c:pt idx="439">
                  <c:v>574.9</c:v>
                </c:pt>
              </c:numCache>
            </c:numRef>
          </c:xVal>
          <c:yVal>
            <c:numRef>
              <c:f>'M4'!$B$2:$B$441</c:f>
              <c:numCache>
                <c:formatCode>General</c:formatCode>
                <c:ptCount val="440"/>
                <c:pt idx="0">
                  <c:v>1.2475099999999998E-2</c:v>
                </c:pt>
                <c:pt idx="1">
                  <c:v>1.28176E-2</c:v>
                </c:pt>
                <c:pt idx="2">
                  <c:v>1.3160100000000008E-2</c:v>
                </c:pt>
                <c:pt idx="3">
                  <c:v>1.3502600000000003E-2</c:v>
                </c:pt>
                <c:pt idx="4">
                  <c:v>1.3845100000000011E-2</c:v>
                </c:pt>
                <c:pt idx="5">
                  <c:v>1.41876E-2</c:v>
                </c:pt>
                <c:pt idx="6">
                  <c:v>1.453E-2</c:v>
                </c:pt>
                <c:pt idx="7">
                  <c:v>1.4872500000000007E-2</c:v>
                </c:pt>
                <c:pt idx="8">
                  <c:v>1.5214999999999998E-2</c:v>
                </c:pt>
                <c:pt idx="9">
                  <c:v>1.5557500000000005E-2</c:v>
                </c:pt>
                <c:pt idx="10">
                  <c:v>1.5900000000000001E-2</c:v>
                </c:pt>
                <c:pt idx="11">
                  <c:v>1.6535299999999999E-2</c:v>
                </c:pt>
                <c:pt idx="12">
                  <c:v>1.7170600000000001E-2</c:v>
                </c:pt>
                <c:pt idx="13">
                  <c:v>1.78059E-2</c:v>
                </c:pt>
                <c:pt idx="14">
                  <c:v>1.8441300000000015E-2</c:v>
                </c:pt>
                <c:pt idx="15">
                  <c:v>1.9076600000000003E-2</c:v>
                </c:pt>
                <c:pt idx="16">
                  <c:v>1.9596700000000015E-2</c:v>
                </c:pt>
                <c:pt idx="17">
                  <c:v>2.0116699999999984E-2</c:v>
                </c:pt>
                <c:pt idx="18">
                  <c:v>2.0636800000000018E-2</c:v>
                </c:pt>
                <c:pt idx="19">
                  <c:v>2.11568E-2</c:v>
                </c:pt>
                <c:pt idx="20">
                  <c:v>2.1676900000000016E-2</c:v>
                </c:pt>
                <c:pt idx="21">
                  <c:v>2.2196899999999999E-2</c:v>
                </c:pt>
                <c:pt idx="22">
                  <c:v>2.2717000000000011E-2</c:v>
                </c:pt>
                <c:pt idx="23">
                  <c:v>2.3237000000000011E-2</c:v>
                </c:pt>
                <c:pt idx="24">
                  <c:v>2.37571E-2</c:v>
                </c:pt>
                <c:pt idx="25">
                  <c:v>2.4277200000000016E-2</c:v>
                </c:pt>
                <c:pt idx="26">
                  <c:v>2.4797199999999998E-2</c:v>
                </c:pt>
                <c:pt idx="27">
                  <c:v>2.6205400000000018E-2</c:v>
                </c:pt>
                <c:pt idx="28">
                  <c:v>2.7613600000000016E-2</c:v>
                </c:pt>
                <c:pt idx="29">
                  <c:v>2.9021800000000011E-2</c:v>
                </c:pt>
                <c:pt idx="30">
                  <c:v>3.0429999999999999E-2</c:v>
                </c:pt>
                <c:pt idx="31">
                  <c:v>3.1412000000000002E-2</c:v>
                </c:pt>
                <c:pt idx="32">
                  <c:v>3.2393900000000031E-2</c:v>
                </c:pt>
                <c:pt idx="33">
                  <c:v>3.3375900000000028E-2</c:v>
                </c:pt>
                <c:pt idx="34">
                  <c:v>3.4357899999999997E-2</c:v>
                </c:pt>
                <c:pt idx="35">
                  <c:v>3.5339799999999998E-2</c:v>
                </c:pt>
                <c:pt idx="36">
                  <c:v>3.6321800000000001E-2</c:v>
                </c:pt>
                <c:pt idx="37">
                  <c:v>3.7303800000000026E-2</c:v>
                </c:pt>
                <c:pt idx="38">
                  <c:v>3.8285699999999999E-2</c:v>
                </c:pt>
                <c:pt idx="39">
                  <c:v>3.926770000000001E-2</c:v>
                </c:pt>
                <c:pt idx="40">
                  <c:v>4.0249599999999969E-2</c:v>
                </c:pt>
                <c:pt idx="41">
                  <c:v>4.12316E-2</c:v>
                </c:pt>
                <c:pt idx="42">
                  <c:v>4.2213600000000032E-2</c:v>
                </c:pt>
                <c:pt idx="43">
                  <c:v>4.3195499999999998E-2</c:v>
                </c:pt>
                <c:pt idx="44">
                  <c:v>4.9470199999999999E-2</c:v>
                </c:pt>
                <c:pt idx="45">
                  <c:v>5.5744900000000014E-2</c:v>
                </c:pt>
                <c:pt idx="46">
                  <c:v>5.6512700000000034E-2</c:v>
                </c:pt>
                <c:pt idx="47">
                  <c:v>5.7280500000000012E-2</c:v>
                </c:pt>
                <c:pt idx="48">
                  <c:v>5.8048200000000001E-2</c:v>
                </c:pt>
                <c:pt idx="49">
                  <c:v>5.8816000000000042E-2</c:v>
                </c:pt>
                <c:pt idx="50">
                  <c:v>5.9583800000000013E-2</c:v>
                </c:pt>
                <c:pt idx="51">
                  <c:v>6.0351599999999998E-2</c:v>
                </c:pt>
                <c:pt idx="52">
                  <c:v>6.3143000000000005E-2</c:v>
                </c:pt>
                <c:pt idx="53">
                  <c:v>6.5934499999999993E-2</c:v>
                </c:pt>
                <c:pt idx="54">
                  <c:v>6.8725999999999995E-2</c:v>
                </c:pt>
                <c:pt idx="55">
                  <c:v>7.8431000000000001E-2</c:v>
                </c:pt>
                <c:pt idx="56">
                  <c:v>8.8136000000000075E-2</c:v>
                </c:pt>
                <c:pt idx="57">
                  <c:v>9.7841000000000011E-2</c:v>
                </c:pt>
                <c:pt idx="58">
                  <c:v>0.10754610000000009</c:v>
                </c:pt>
                <c:pt idx="59">
                  <c:v>0.10836430000000002</c:v>
                </c:pt>
                <c:pt idx="60">
                  <c:v>0.10918250000000006</c:v>
                </c:pt>
                <c:pt idx="61">
                  <c:v>0.11000070000000002</c:v>
                </c:pt>
                <c:pt idx="62">
                  <c:v>0.1108188999999999</c:v>
                </c:pt>
                <c:pt idx="63">
                  <c:v>0.1116371</c:v>
                </c:pt>
                <c:pt idx="64">
                  <c:v>0.12599510000000011</c:v>
                </c:pt>
                <c:pt idx="65">
                  <c:v>0.14035310000000001</c:v>
                </c:pt>
                <c:pt idx="66">
                  <c:v>0.14221180000000011</c:v>
                </c:pt>
                <c:pt idx="67">
                  <c:v>0.14407059999999997</c:v>
                </c:pt>
                <c:pt idx="68">
                  <c:v>0.14592930000000018</c:v>
                </c:pt>
                <c:pt idx="69">
                  <c:v>0.14778800000000011</c:v>
                </c:pt>
                <c:pt idx="70">
                  <c:v>0.14964680000000011</c:v>
                </c:pt>
                <c:pt idx="71">
                  <c:v>0.15150550000000004</c:v>
                </c:pt>
                <c:pt idx="72">
                  <c:v>0.16801330000000012</c:v>
                </c:pt>
                <c:pt idx="73">
                  <c:v>0.18452099999999999</c:v>
                </c:pt>
                <c:pt idx="74">
                  <c:v>0.2010287</c:v>
                </c:pt>
                <c:pt idx="75">
                  <c:v>0.21753640000000019</c:v>
                </c:pt>
                <c:pt idx="76">
                  <c:v>0.23404420000000012</c:v>
                </c:pt>
                <c:pt idx="77">
                  <c:v>0.24189110000000011</c:v>
                </c:pt>
                <c:pt idx="78">
                  <c:v>0.24973810000000018</c:v>
                </c:pt>
                <c:pt idx="79">
                  <c:v>0.25758500000000001</c:v>
                </c:pt>
                <c:pt idx="80">
                  <c:v>0.265432</c:v>
                </c:pt>
                <c:pt idx="81">
                  <c:v>0.27327890000000027</c:v>
                </c:pt>
                <c:pt idx="82">
                  <c:v>0.28112590000000021</c:v>
                </c:pt>
                <c:pt idx="83">
                  <c:v>0.28897280000000036</c:v>
                </c:pt>
                <c:pt idx="84">
                  <c:v>0.29105950000000008</c:v>
                </c:pt>
                <c:pt idx="85">
                  <c:v>0.30752590000000035</c:v>
                </c:pt>
                <c:pt idx="86">
                  <c:v>0.32399230000000023</c:v>
                </c:pt>
                <c:pt idx="87">
                  <c:v>0.34045870000000023</c:v>
                </c:pt>
                <c:pt idx="88">
                  <c:v>0.35692500000000033</c:v>
                </c:pt>
                <c:pt idx="89">
                  <c:v>0.37339140000000021</c:v>
                </c:pt>
                <c:pt idx="90">
                  <c:v>0.38985780000000037</c:v>
                </c:pt>
                <c:pt idx="91">
                  <c:v>0.40632410000000035</c:v>
                </c:pt>
                <c:pt idx="92">
                  <c:v>0.42279050000000001</c:v>
                </c:pt>
                <c:pt idx="93">
                  <c:v>0.43182380000000037</c:v>
                </c:pt>
                <c:pt idx="94">
                  <c:v>0.4408571</c:v>
                </c:pt>
                <c:pt idx="95">
                  <c:v>0.44989040000000002</c:v>
                </c:pt>
                <c:pt idx="96">
                  <c:v>0.45892370000000027</c:v>
                </c:pt>
                <c:pt idx="97">
                  <c:v>0.46795700000000001</c:v>
                </c:pt>
                <c:pt idx="98">
                  <c:v>0.4900420000000002</c:v>
                </c:pt>
                <c:pt idx="99">
                  <c:v>0.51212689999999961</c:v>
                </c:pt>
                <c:pt idx="100">
                  <c:v>0.53421180000000001</c:v>
                </c:pt>
                <c:pt idx="101">
                  <c:v>0.55629680000000004</c:v>
                </c:pt>
                <c:pt idx="102">
                  <c:v>0.5783817</c:v>
                </c:pt>
                <c:pt idx="103">
                  <c:v>0.6004665999999993</c:v>
                </c:pt>
                <c:pt idx="104">
                  <c:v>0.62969910000000073</c:v>
                </c:pt>
                <c:pt idx="105">
                  <c:v>0.65893159999999995</c:v>
                </c:pt>
                <c:pt idx="106">
                  <c:v>0.688164</c:v>
                </c:pt>
                <c:pt idx="107">
                  <c:v>0.71739640000000005</c:v>
                </c:pt>
                <c:pt idx="108">
                  <c:v>0.7270475000000004</c:v>
                </c:pt>
                <c:pt idx="109">
                  <c:v>0.73669860000000076</c:v>
                </c:pt>
                <c:pt idx="110">
                  <c:v>0.74634959999999995</c:v>
                </c:pt>
                <c:pt idx="111">
                  <c:v>0.75600070000000041</c:v>
                </c:pt>
                <c:pt idx="112">
                  <c:v>0.76565180000000077</c:v>
                </c:pt>
                <c:pt idx="113">
                  <c:v>0.77530279999999996</c:v>
                </c:pt>
                <c:pt idx="114">
                  <c:v>0.78495400000000004</c:v>
                </c:pt>
                <c:pt idx="115">
                  <c:v>0.79766939999999997</c:v>
                </c:pt>
                <c:pt idx="116">
                  <c:v>0.81038489999999996</c:v>
                </c:pt>
                <c:pt idx="117">
                  <c:v>0.82310030000000001</c:v>
                </c:pt>
                <c:pt idx="118">
                  <c:v>0.83581580000000044</c:v>
                </c:pt>
                <c:pt idx="119">
                  <c:v>0.84853129999999999</c:v>
                </c:pt>
                <c:pt idx="120">
                  <c:v>0.86124679999999998</c:v>
                </c:pt>
                <c:pt idx="121">
                  <c:v>0.87396229999999997</c:v>
                </c:pt>
                <c:pt idx="122">
                  <c:v>0.88667770000000001</c:v>
                </c:pt>
                <c:pt idx="123">
                  <c:v>0.8993932</c:v>
                </c:pt>
                <c:pt idx="124">
                  <c:v>0.89907530000000002</c:v>
                </c:pt>
                <c:pt idx="125">
                  <c:v>0.89875729999999998</c:v>
                </c:pt>
                <c:pt idx="126">
                  <c:v>0.8984394</c:v>
                </c:pt>
                <c:pt idx="127">
                  <c:v>0.89812150000000002</c:v>
                </c:pt>
                <c:pt idx="128">
                  <c:v>0.89780349999999998</c:v>
                </c:pt>
                <c:pt idx="129">
                  <c:v>0.89748559999999955</c:v>
                </c:pt>
                <c:pt idx="130">
                  <c:v>0.89833540000000001</c:v>
                </c:pt>
                <c:pt idx="131">
                  <c:v>0.89918520000000002</c:v>
                </c:pt>
                <c:pt idx="132">
                  <c:v>0.90003509999999998</c:v>
                </c:pt>
                <c:pt idx="133">
                  <c:v>0.90088489999999999</c:v>
                </c:pt>
                <c:pt idx="134">
                  <c:v>0.9017347999999995</c:v>
                </c:pt>
                <c:pt idx="135">
                  <c:v>0.90258459999999929</c:v>
                </c:pt>
                <c:pt idx="136">
                  <c:v>0.90343449999999959</c:v>
                </c:pt>
                <c:pt idx="137">
                  <c:v>0.9042842999999996</c:v>
                </c:pt>
                <c:pt idx="138">
                  <c:v>0.90513409999999961</c:v>
                </c:pt>
                <c:pt idx="139">
                  <c:v>0.90598400000000001</c:v>
                </c:pt>
                <c:pt idx="140">
                  <c:v>0.90683380000000002</c:v>
                </c:pt>
                <c:pt idx="141">
                  <c:v>0.90768369999999998</c:v>
                </c:pt>
                <c:pt idx="142">
                  <c:v>0.90853349999999955</c:v>
                </c:pt>
                <c:pt idx="143">
                  <c:v>0.90938339999999929</c:v>
                </c:pt>
                <c:pt idx="144">
                  <c:v>0.9102331999999993</c:v>
                </c:pt>
                <c:pt idx="145">
                  <c:v>0.91108299999999942</c:v>
                </c:pt>
                <c:pt idx="146">
                  <c:v>0.9119328999999996</c:v>
                </c:pt>
                <c:pt idx="147">
                  <c:v>0.9127826999999995</c:v>
                </c:pt>
                <c:pt idx="148">
                  <c:v>0.91273329999999997</c:v>
                </c:pt>
                <c:pt idx="149">
                  <c:v>0.91268380000000005</c:v>
                </c:pt>
                <c:pt idx="150">
                  <c:v>0.91263439999999996</c:v>
                </c:pt>
                <c:pt idx="151">
                  <c:v>0.91258499999999942</c:v>
                </c:pt>
                <c:pt idx="152">
                  <c:v>0.91253549999999961</c:v>
                </c:pt>
                <c:pt idx="153">
                  <c:v>0.91248609999999941</c:v>
                </c:pt>
                <c:pt idx="154">
                  <c:v>0.91243669999999955</c:v>
                </c:pt>
                <c:pt idx="155">
                  <c:v>0.91238729999999957</c:v>
                </c:pt>
                <c:pt idx="156">
                  <c:v>0.91263939999999999</c:v>
                </c:pt>
                <c:pt idx="157">
                  <c:v>0.91289160000000058</c:v>
                </c:pt>
                <c:pt idx="158">
                  <c:v>0.9131437</c:v>
                </c:pt>
                <c:pt idx="159">
                  <c:v>0.91339579999999998</c:v>
                </c:pt>
                <c:pt idx="160">
                  <c:v>0.9136479000000004</c:v>
                </c:pt>
                <c:pt idx="161">
                  <c:v>0.91655769999999959</c:v>
                </c:pt>
                <c:pt idx="162">
                  <c:v>0.91946739999999938</c:v>
                </c:pt>
                <c:pt idx="163">
                  <c:v>0.92237720000000001</c:v>
                </c:pt>
                <c:pt idx="164">
                  <c:v>0.92528689999999958</c:v>
                </c:pt>
                <c:pt idx="165">
                  <c:v>0.92819669999999999</c:v>
                </c:pt>
                <c:pt idx="166">
                  <c:v>0.93100400000000005</c:v>
                </c:pt>
                <c:pt idx="167">
                  <c:v>0.93381150000000002</c:v>
                </c:pt>
                <c:pt idx="168">
                  <c:v>0.93661890000000003</c:v>
                </c:pt>
                <c:pt idx="169">
                  <c:v>0.9394262999999996</c:v>
                </c:pt>
                <c:pt idx="170">
                  <c:v>0.94670270000000001</c:v>
                </c:pt>
                <c:pt idx="171">
                  <c:v>0.94850329999999961</c:v>
                </c:pt>
                <c:pt idx="172">
                  <c:v>0.95030389999999998</c:v>
                </c:pt>
                <c:pt idx="173">
                  <c:v>0.95210459999999997</c:v>
                </c:pt>
                <c:pt idx="174">
                  <c:v>0.95390520000000045</c:v>
                </c:pt>
                <c:pt idx="175">
                  <c:v>0.95570580000000072</c:v>
                </c:pt>
                <c:pt idx="176">
                  <c:v>0.95750649999999959</c:v>
                </c:pt>
                <c:pt idx="177">
                  <c:v>0.95930709999999997</c:v>
                </c:pt>
                <c:pt idx="178">
                  <c:v>0.96268069999999994</c:v>
                </c:pt>
                <c:pt idx="179">
                  <c:v>0.96605430000000003</c:v>
                </c:pt>
                <c:pt idx="180">
                  <c:v>0.96942779999999951</c:v>
                </c:pt>
                <c:pt idx="181">
                  <c:v>0.9728014000000007</c:v>
                </c:pt>
                <c:pt idx="182">
                  <c:v>0.97322200000000003</c:v>
                </c:pt>
                <c:pt idx="183">
                  <c:v>0.97364270000000042</c:v>
                </c:pt>
                <c:pt idx="184">
                  <c:v>0.97406329999999997</c:v>
                </c:pt>
                <c:pt idx="185">
                  <c:v>0.97448400000000002</c:v>
                </c:pt>
                <c:pt idx="186">
                  <c:v>0.97593209999999997</c:v>
                </c:pt>
                <c:pt idx="187">
                  <c:v>0.97738020000000003</c:v>
                </c:pt>
                <c:pt idx="188">
                  <c:v>0.97882830000000043</c:v>
                </c:pt>
                <c:pt idx="189">
                  <c:v>0.98027639999999938</c:v>
                </c:pt>
                <c:pt idx="190">
                  <c:v>0.9817245</c:v>
                </c:pt>
                <c:pt idx="191">
                  <c:v>0.98317259999999929</c:v>
                </c:pt>
                <c:pt idx="192">
                  <c:v>0.98462070000000002</c:v>
                </c:pt>
                <c:pt idx="193">
                  <c:v>0.98496570000000006</c:v>
                </c:pt>
                <c:pt idx="194">
                  <c:v>0.98531089999999955</c:v>
                </c:pt>
                <c:pt idx="195">
                  <c:v>0.98565590000000003</c:v>
                </c:pt>
                <c:pt idx="196">
                  <c:v>0.98600100000000002</c:v>
                </c:pt>
                <c:pt idx="197">
                  <c:v>0.98696309999999943</c:v>
                </c:pt>
                <c:pt idx="198">
                  <c:v>0.9879251999999995</c:v>
                </c:pt>
                <c:pt idx="199">
                  <c:v>0.98888739999999942</c:v>
                </c:pt>
                <c:pt idx="200">
                  <c:v>0.98865499999999951</c:v>
                </c:pt>
                <c:pt idx="201">
                  <c:v>0.98842259999999937</c:v>
                </c:pt>
                <c:pt idx="202">
                  <c:v>0.98819020000000002</c:v>
                </c:pt>
                <c:pt idx="203">
                  <c:v>0.9879578</c:v>
                </c:pt>
                <c:pt idx="204">
                  <c:v>0.98772539999999998</c:v>
                </c:pt>
                <c:pt idx="205">
                  <c:v>0.98749299999999929</c:v>
                </c:pt>
                <c:pt idx="206">
                  <c:v>0.98726059999999938</c:v>
                </c:pt>
                <c:pt idx="207">
                  <c:v>0.98702820000000002</c:v>
                </c:pt>
                <c:pt idx="208">
                  <c:v>0.98679580000000044</c:v>
                </c:pt>
                <c:pt idx="209">
                  <c:v>0.98656349999999937</c:v>
                </c:pt>
                <c:pt idx="210">
                  <c:v>0.9864363999999991</c:v>
                </c:pt>
                <c:pt idx="211">
                  <c:v>0.98630930000000006</c:v>
                </c:pt>
                <c:pt idx="212">
                  <c:v>0.98618229999999929</c:v>
                </c:pt>
                <c:pt idx="213">
                  <c:v>0.98605529999999997</c:v>
                </c:pt>
                <c:pt idx="214">
                  <c:v>0.98592820000000003</c:v>
                </c:pt>
                <c:pt idx="215">
                  <c:v>0.98580120000000004</c:v>
                </c:pt>
                <c:pt idx="216">
                  <c:v>0.9856741</c:v>
                </c:pt>
                <c:pt idx="217">
                  <c:v>0.98504179999999997</c:v>
                </c:pt>
                <c:pt idx="218">
                  <c:v>0.9844096</c:v>
                </c:pt>
                <c:pt idx="219">
                  <c:v>0.98377729999999997</c:v>
                </c:pt>
                <c:pt idx="220">
                  <c:v>0.98314509999999999</c:v>
                </c:pt>
                <c:pt idx="221">
                  <c:v>0.98251279999999896</c:v>
                </c:pt>
                <c:pt idx="222">
                  <c:v>0.9818804999999996</c:v>
                </c:pt>
                <c:pt idx="223">
                  <c:v>0.9825639999999991</c:v>
                </c:pt>
                <c:pt idx="224">
                  <c:v>0.98324749999999961</c:v>
                </c:pt>
                <c:pt idx="225">
                  <c:v>0.983931</c:v>
                </c:pt>
                <c:pt idx="226">
                  <c:v>0.9846144999999995</c:v>
                </c:pt>
                <c:pt idx="227">
                  <c:v>0.98529800000000001</c:v>
                </c:pt>
                <c:pt idx="228">
                  <c:v>0.98598149999999996</c:v>
                </c:pt>
                <c:pt idx="229">
                  <c:v>0.98601009999999956</c:v>
                </c:pt>
                <c:pt idx="230">
                  <c:v>0.9860386999999996</c:v>
                </c:pt>
                <c:pt idx="231">
                  <c:v>0.98606739999999937</c:v>
                </c:pt>
                <c:pt idx="232">
                  <c:v>0.98609599999999997</c:v>
                </c:pt>
                <c:pt idx="233">
                  <c:v>0.98612469999999997</c:v>
                </c:pt>
                <c:pt idx="234">
                  <c:v>0.98654759999999941</c:v>
                </c:pt>
                <c:pt idx="235">
                  <c:v>0.98697049999999997</c:v>
                </c:pt>
                <c:pt idx="236">
                  <c:v>0.98739349999999959</c:v>
                </c:pt>
                <c:pt idx="237">
                  <c:v>0.98781649999999943</c:v>
                </c:pt>
                <c:pt idx="238">
                  <c:v>0.98823939999999955</c:v>
                </c:pt>
                <c:pt idx="239">
                  <c:v>0.99038869999999957</c:v>
                </c:pt>
                <c:pt idx="240">
                  <c:v>0.99253789999999942</c:v>
                </c:pt>
                <c:pt idx="241">
                  <c:v>0.9946870999999996</c:v>
                </c:pt>
                <c:pt idx="242">
                  <c:v>0.99524599999999996</c:v>
                </c:pt>
                <c:pt idx="243">
                  <c:v>0.99580480000000005</c:v>
                </c:pt>
                <c:pt idx="244">
                  <c:v>0.9963636999999993</c:v>
                </c:pt>
                <c:pt idx="245">
                  <c:v>0.99692259999999955</c:v>
                </c:pt>
                <c:pt idx="246">
                  <c:v>0.9974813999999993</c:v>
                </c:pt>
                <c:pt idx="247">
                  <c:v>0.99804029999999999</c:v>
                </c:pt>
                <c:pt idx="248">
                  <c:v>0.99859909999999996</c:v>
                </c:pt>
                <c:pt idx="249">
                  <c:v>0.99915799999999955</c:v>
                </c:pt>
                <c:pt idx="250">
                  <c:v>0.99971679999999929</c:v>
                </c:pt>
                <c:pt idx="251">
                  <c:v>0.99981120000000001</c:v>
                </c:pt>
                <c:pt idx="252">
                  <c:v>0.99990559999999951</c:v>
                </c:pt>
                <c:pt idx="253">
                  <c:v>1</c:v>
                </c:pt>
                <c:pt idx="254">
                  <c:v>0.9974478</c:v>
                </c:pt>
                <c:pt idx="255">
                  <c:v>0.99489559999999999</c:v>
                </c:pt>
                <c:pt idx="256">
                  <c:v>0.99234339999999943</c:v>
                </c:pt>
                <c:pt idx="257">
                  <c:v>0.98979119999999998</c:v>
                </c:pt>
                <c:pt idx="258">
                  <c:v>0.98723909999999959</c:v>
                </c:pt>
                <c:pt idx="259">
                  <c:v>0.98468689999999959</c:v>
                </c:pt>
                <c:pt idx="260">
                  <c:v>0.97871940000000046</c:v>
                </c:pt>
                <c:pt idx="261">
                  <c:v>0.97275190000000045</c:v>
                </c:pt>
                <c:pt idx="262">
                  <c:v>0.96678430000000004</c:v>
                </c:pt>
                <c:pt idx="263">
                  <c:v>0.95392110000000041</c:v>
                </c:pt>
                <c:pt idx="264">
                  <c:v>0.94105799999999951</c:v>
                </c:pt>
                <c:pt idx="265">
                  <c:v>0.92819479999999999</c:v>
                </c:pt>
                <c:pt idx="266">
                  <c:v>0.91533169999999997</c:v>
                </c:pt>
                <c:pt idx="267">
                  <c:v>0.90246849999999956</c:v>
                </c:pt>
                <c:pt idx="268">
                  <c:v>0.88960530000000004</c:v>
                </c:pt>
                <c:pt idx="269">
                  <c:v>0.87674220000000058</c:v>
                </c:pt>
                <c:pt idx="270">
                  <c:v>0.86778040000000045</c:v>
                </c:pt>
                <c:pt idx="271">
                  <c:v>0.85881859999999999</c:v>
                </c:pt>
                <c:pt idx="272">
                  <c:v>0.84985670000000002</c:v>
                </c:pt>
                <c:pt idx="273">
                  <c:v>0.84089490000000044</c:v>
                </c:pt>
                <c:pt idx="274">
                  <c:v>0.83193309999999998</c:v>
                </c:pt>
                <c:pt idx="275">
                  <c:v>0.8206329</c:v>
                </c:pt>
                <c:pt idx="276">
                  <c:v>0.80933269999999957</c:v>
                </c:pt>
                <c:pt idx="277">
                  <c:v>0.79803259999999943</c:v>
                </c:pt>
                <c:pt idx="278">
                  <c:v>0.7867324</c:v>
                </c:pt>
                <c:pt idx="279">
                  <c:v>0.77543220000000002</c:v>
                </c:pt>
                <c:pt idx="280">
                  <c:v>0.76413200000000003</c:v>
                </c:pt>
                <c:pt idx="281">
                  <c:v>0.75283180000000072</c:v>
                </c:pt>
                <c:pt idx="282">
                  <c:v>0.74153159999999996</c:v>
                </c:pt>
                <c:pt idx="283">
                  <c:v>0.73023150000000003</c:v>
                </c:pt>
                <c:pt idx="284">
                  <c:v>0.71893130000000005</c:v>
                </c:pt>
                <c:pt idx="285">
                  <c:v>0.7076311000000004</c:v>
                </c:pt>
                <c:pt idx="286">
                  <c:v>0.69633089999999997</c:v>
                </c:pt>
                <c:pt idx="287">
                  <c:v>0.68503069999999999</c:v>
                </c:pt>
                <c:pt idx="288">
                  <c:v>0.66413270000000002</c:v>
                </c:pt>
                <c:pt idx="289">
                  <c:v>0.64323459999999999</c:v>
                </c:pt>
                <c:pt idx="290">
                  <c:v>0.62233660000000002</c:v>
                </c:pt>
                <c:pt idx="291">
                  <c:v>0.60143849999999999</c:v>
                </c:pt>
                <c:pt idx="292">
                  <c:v>0.58054049999999957</c:v>
                </c:pt>
                <c:pt idx="293">
                  <c:v>0.55964239999999998</c:v>
                </c:pt>
                <c:pt idx="294">
                  <c:v>0.53874440000000046</c:v>
                </c:pt>
                <c:pt idx="295">
                  <c:v>0.51784629999999998</c:v>
                </c:pt>
                <c:pt idx="296">
                  <c:v>0.49694830000000023</c:v>
                </c:pt>
                <c:pt idx="297">
                  <c:v>0.4760503000000002</c:v>
                </c:pt>
                <c:pt idx="298">
                  <c:v>0.45515220000000001</c:v>
                </c:pt>
                <c:pt idx="299">
                  <c:v>0.4342542000000002</c:v>
                </c:pt>
                <c:pt idx="300">
                  <c:v>0.41335620000000023</c:v>
                </c:pt>
                <c:pt idx="301">
                  <c:v>0.39245810000000036</c:v>
                </c:pt>
                <c:pt idx="302">
                  <c:v>0.37156010000000023</c:v>
                </c:pt>
                <c:pt idx="303">
                  <c:v>0.3506621000000002</c:v>
                </c:pt>
                <c:pt idx="304">
                  <c:v>0.32976400000000022</c:v>
                </c:pt>
                <c:pt idx="305">
                  <c:v>0.30886600000000036</c:v>
                </c:pt>
                <c:pt idx="306">
                  <c:v>0.29219530000000005</c:v>
                </c:pt>
                <c:pt idx="307">
                  <c:v>0.27552460000000023</c:v>
                </c:pt>
                <c:pt idx="308">
                  <c:v>0.25885390000000008</c:v>
                </c:pt>
                <c:pt idx="309">
                  <c:v>0.24218319999999999</c:v>
                </c:pt>
                <c:pt idx="310">
                  <c:v>0.2255125</c:v>
                </c:pt>
                <c:pt idx="311">
                  <c:v>0.20884179999999999</c:v>
                </c:pt>
                <c:pt idx="312">
                  <c:v>0.1921710999999999</c:v>
                </c:pt>
                <c:pt idx="313">
                  <c:v>0.17550040000000011</c:v>
                </c:pt>
                <c:pt idx="314">
                  <c:v>0.17081990000000011</c:v>
                </c:pt>
                <c:pt idx="315">
                  <c:v>0.16613929999999999</c:v>
                </c:pt>
                <c:pt idx="316">
                  <c:v>0.16145870000000001</c:v>
                </c:pt>
                <c:pt idx="317">
                  <c:v>0.15677820000000012</c:v>
                </c:pt>
                <c:pt idx="318">
                  <c:v>0.15209760000000011</c:v>
                </c:pt>
                <c:pt idx="319">
                  <c:v>0.14741700000000019</c:v>
                </c:pt>
                <c:pt idx="320">
                  <c:v>0.14273640000000018</c:v>
                </c:pt>
                <c:pt idx="321">
                  <c:v>0.13805590000000001</c:v>
                </c:pt>
                <c:pt idx="322">
                  <c:v>0.1333753</c:v>
                </c:pt>
                <c:pt idx="323">
                  <c:v>0.1286947</c:v>
                </c:pt>
                <c:pt idx="324">
                  <c:v>0.12562229999999988</c:v>
                </c:pt>
                <c:pt idx="325">
                  <c:v>0.1225498</c:v>
                </c:pt>
                <c:pt idx="326">
                  <c:v>0.11833220000000005</c:v>
                </c:pt>
                <c:pt idx="327">
                  <c:v>0.11411449999999998</c:v>
                </c:pt>
                <c:pt idx="328">
                  <c:v>0.1098969000000001</c:v>
                </c:pt>
                <c:pt idx="329">
                  <c:v>0.1056793</c:v>
                </c:pt>
                <c:pt idx="330">
                  <c:v>0.10146160000000005</c:v>
                </c:pt>
                <c:pt idx="331">
                  <c:v>9.7243999999999997E-2</c:v>
                </c:pt>
                <c:pt idx="332">
                  <c:v>9.3026400000000134E-2</c:v>
                </c:pt>
                <c:pt idx="333">
                  <c:v>8.8808700000000004E-2</c:v>
                </c:pt>
                <c:pt idx="334">
                  <c:v>8.4591100000000072E-2</c:v>
                </c:pt>
                <c:pt idx="335">
                  <c:v>8.0373400000000012E-2</c:v>
                </c:pt>
                <c:pt idx="336">
                  <c:v>8.0361600000000033E-2</c:v>
                </c:pt>
                <c:pt idx="337">
                  <c:v>8.034970000000001E-2</c:v>
                </c:pt>
                <c:pt idx="338">
                  <c:v>8.0337800000000043E-2</c:v>
                </c:pt>
                <c:pt idx="339">
                  <c:v>8.0325900000000047E-2</c:v>
                </c:pt>
                <c:pt idx="340">
                  <c:v>8.0314100000000041E-2</c:v>
                </c:pt>
                <c:pt idx="341">
                  <c:v>7.4782200000000076E-2</c:v>
                </c:pt>
                <c:pt idx="342">
                  <c:v>6.9250199999999998E-2</c:v>
                </c:pt>
                <c:pt idx="343">
                  <c:v>6.3718300000000019E-2</c:v>
                </c:pt>
                <c:pt idx="344">
                  <c:v>5.8186399999999999E-2</c:v>
                </c:pt>
                <c:pt idx="345">
                  <c:v>5.26545E-2</c:v>
                </c:pt>
                <c:pt idx="346">
                  <c:v>5.1588099999999998E-2</c:v>
                </c:pt>
                <c:pt idx="347">
                  <c:v>5.0521700000000003E-2</c:v>
                </c:pt>
                <c:pt idx="348">
                  <c:v>4.9455300000000001E-2</c:v>
                </c:pt>
                <c:pt idx="349">
                  <c:v>4.8388899999999999E-2</c:v>
                </c:pt>
                <c:pt idx="350">
                  <c:v>4.7322500000000038E-2</c:v>
                </c:pt>
                <c:pt idx="351">
                  <c:v>4.6256099999999988E-2</c:v>
                </c:pt>
                <c:pt idx="352">
                  <c:v>4.5189699999999999E-2</c:v>
                </c:pt>
                <c:pt idx="353">
                  <c:v>4.4123300000000004E-2</c:v>
                </c:pt>
                <c:pt idx="354">
                  <c:v>4.3056900000000023E-2</c:v>
                </c:pt>
                <c:pt idx="355">
                  <c:v>4.1990399999999997E-2</c:v>
                </c:pt>
                <c:pt idx="356">
                  <c:v>4.0924000000000002E-2</c:v>
                </c:pt>
                <c:pt idx="357">
                  <c:v>3.9857600000000028E-2</c:v>
                </c:pt>
                <c:pt idx="358">
                  <c:v>3.8791199999999998E-2</c:v>
                </c:pt>
                <c:pt idx="359">
                  <c:v>3.8730500000000001E-2</c:v>
                </c:pt>
                <c:pt idx="360">
                  <c:v>3.8669700000000001E-2</c:v>
                </c:pt>
                <c:pt idx="361">
                  <c:v>3.8608900000000002E-2</c:v>
                </c:pt>
                <c:pt idx="362">
                  <c:v>3.8548100000000002E-2</c:v>
                </c:pt>
                <c:pt idx="363">
                  <c:v>3.848730000000003E-2</c:v>
                </c:pt>
                <c:pt idx="364">
                  <c:v>3.8426499999999988E-2</c:v>
                </c:pt>
                <c:pt idx="365">
                  <c:v>3.8365700000000003E-2</c:v>
                </c:pt>
                <c:pt idx="366">
                  <c:v>3.8304900000000003E-2</c:v>
                </c:pt>
                <c:pt idx="367">
                  <c:v>3.8244199999999999E-2</c:v>
                </c:pt>
                <c:pt idx="368">
                  <c:v>3.7264400000000003E-2</c:v>
                </c:pt>
                <c:pt idx="369">
                  <c:v>3.6284700000000031E-2</c:v>
                </c:pt>
                <c:pt idx="370">
                  <c:v>3.530500000000001E-2</c:v>
                </c:pt>
                <c:pt idx="371">
                  <c:v>3.432530000000001E-2</c:v>
                </c:pt>
                <c:pt idx="372">
                  <c:v>3.3345600000000003E-2</c:v>
                </c:pt>
                <c:pt idx="373">
                  <c:v>3.236590000000001E-2</c:v>
                </c:pt>
                <c:pt idx="374">
                  <c:v>3.138620000000001E-2</c:v>
                </c:pt>
                <c:pt idx="375">
                  <c:v>3.0406500000000006E-2</c:v>
                </c:pt>
                <c:pt idx="376">
                  <c:v>2.94267E-2</c:v>
                </c:pt>
                <c:pt idx="377">
                  <c:v>2.844700000000001E-2</c:v>
                </c:pt>
                <c:pt idx="378">
                  <c:v>2.7744000000000001E-2</c:v>
                </c:pt>
                <c:pt idx="379">
                  <c:v>2.704100000000003E-2</c:v>
                </c:pt>
                <c:pt idx="380">
                  <c:v>2.6338000000000011E-2</c:v>
                </c:pt>
                <c:pt idx="381">
                  <c:v>2.5634900000000016E-2</c:v>
                </c:pt>
                <c:pt idx="382">
                  <c:v>2.4931900000000024E-2</c:v>
                </c:pt>
                <c:pt idx="383">
                  <c:v>2.4228900000000001E-2</c:v>
                </c:pt>
                <c:pt idx="384">
                  <c:v>2.3525899999999982E-2</c:v>
                </c:pt>
                <c:pt idx="385">
                  <c:v>2.2822800000000011E-2</c:v>
                </c:pt>
                <c:pt idx="386">
                  <c:v>2.2119799999999998E-2</c:v>
                </c:pt>
                <c:pt idx="387">
                  <c:v>2.141680000000001E-2</c:v>
                </c:pt>
                <c:pt idx="388">
                  <c:v>2.0713800000000001E-2</c:v>
                </c:pt>
                <c:pt idx="389">
                  <c:v>2.0010799999999999E-2</c:v>
                </c:pt>
                <c:pt idx="390">
                  <c:v>1.9566800000000013E-2</c:v>
                </c:pt>
                <c:pt idx="391">
                  <c:v>1.9122900000000016E-2</c:v>
                </c:pt>
                <c:pt idx="392">
                  <c:v>1.8678900000000002E-2</c:v>
                </c:pt>
                <c:pt idx="393">
                  <c:v>1.8235000000000001E-2</c:v>
                </c:pt>
                <c:pt idx="394">
                  <c:v>1.7791000000000001E-2</c:v>
                </c:pt>
                <c:pt idx="395">
                  <c:v>1.7347100000000001E-2</c:v>
                </c:pt>
                <c:pt idx="396">
                  <c:v>1.6903100000000015E-2</c:v>
                </c:pt>
                <c:pt idx="397">
                  <c:v>1.64592E-2</c:v>
                </c:pt>
                <c:pt idx="398">
                  <c:v>1.60152E-2</c:v>
                </c:pt>
                <c:pt idx="399">
                  <c:v>1.5571300000000001E-2</c:v>
                </c:pt>
                <c:pt idx="400">
                  <c:v>1.5280300000000005E-2</c:v>
                </c:pt>
                <c:pt idx="401">
                  <c:v>1.4989199999999999E-2</c:v>
                </c:pt>
                <c:pt idx="402">
                  <c:v>1.4698199999999998E-2</c:v>
                </c:pt>
                <c:pt idx="403">
                  <c:v>1.44072E-2</c:v>
                </c:pt>
                <c:pt idx="404">
                  <c:v>1.4116099999999998E-2</c:v>
                </c:pt>
                <c:pt idx="405">
                  <c:v>1.382510000000001E-2</c:v>
                </c:pt>
                <c:pt idx="406">
                  <c:v>1.3534100000000009E-2</c:v>
                </c:pt>
                <c:pt idx="407">
                  <c:v>1.3243000000000001E-2</c:v>
                </c:pt>
                <c:pt idx="408">
                  <c:v>1.2952E-2</c:v>
                </c:pt>
                <c:pt idx="409">
                  <c:v>1.2661000000000007E-2</c:v>
                </c:pt>
                <c:pt idx="410">
                  <c:v>1.23699E-2</c:v>
                </c:pt>
                <c:pt idx="411">
                  <c:v>1.2078899999999998E-2</c:v>
                </c:pt>
                <c:pt idx="412">
                  <c:v>1.1787900000000007E-2</c:v>
                </c:pt>
                <c:pt idx="413">
                  <c:v>1.1496800000000001E-2</c:v>
                </c:pt>
                <c:pt idx="414">
                  <c:v>1.1151800000000003E-2</c:v>
                </c:pt>
                <c:pt idx="415">
                  <c:v>1.0806700000000001E-2</c:v>
                </c:pt>
                <c:pt idx="416">
                  <c:v>1.0461600000000001E-2</c:v>
                </c:pt>
                <c:pt idx="417">
                  <c:v>1.01165E-2</c:v>
                </c:pt>
                <c:pt idx="418">
                  <c:v>9.7715000000000007E-3</c:v>
                </c:pt>
                <c:pt idx="419">
                  <c:v>9.4264000000000119E-3</c:v>
                </c:pt>
                <c:pt idx="420">
                  <c:v>9.0813000000000005E-3</c:v>
                </c:pt>
                <c:pt idx="421">
                  <c:v>8.7362000000000013E-3</c:v>
                </c:pt>
                <c:pt idx="422">
                  <c:v>8.3912000000000066E-3</c:v>
                </c:pt>
                <c:pt idx="423">
                  <c:v>8.0461000000000005E-3</c:v>
                </c:pt>
                <c:pt idx="424">
                  <c:v>7.9678000000000023E-3</c:v>
                </c:pt>
                <c:pt idx="425">
                  <c:v>7.8895000000000024E-3</c:v>
                </c:pt>
                <c:pt idx="426">
                  <c:v>7.811200000000006E-3</c:v>
                </c:pt>
                <c:pt idx="427">
                  <c:v>7.7329000000000035E-3</c:v>
                </c:pt>
                <c:pt idx="428">
                  <c:v>7.6546000000000036E-3</c:v>
                </c:pt>
                <c:pt idx="429">
                  <c:v>7.5763000000000072E-3</c:v>
                </c:pt>
                <c:pt idx="430">
                  <c:v>7.4980000000000038E-3</c:v>
                </c:pt>
                <c:pt idx="431">
                  <c:v>7.3616000000000037E-3</c:v>
                </c:pt>
                <c:pt idx="432">
                  <c:v>7.2252000000000037E-3</c:v>
                </c:pt>
                <c:pt idx="433">
                  <c:v>7.0888000000000036E-3</c:v>
                </c:pt>
                <c:pt idx="434">
                  <c:v>6.9524000000000035E-3</c:v>
                </c:pt>
                <c:pt idx="435">
                  <c:v>6.8160000000000035E-3</c:v>
                </c:pt>
                <c:pt idx="436">
                  <c:v>6.679600000000006E-3</c:v>
                </c:pt>
                <c:pt idx="437">
                  <c:v>6.543200000000006E-3</c:v>
                </c:pt>
                <c:pt idx="438">
                  <c:v>6.4069000000000036E-3</c:v>
                </c:pt>
                <c:pt idx="439">
                  <c:v>6.2705000000000035E-3</c:v>
                </c:pt>
              </c:numCache>
            </c:numRef>
          </c:yVal>
          <c:smooth val="0"/>
          <c:extLst>
            <c:ext xmlns:c16="http://schemas.microsoft.com/office/drawing/2014/chart" uri="{C3380CC4-5D6E-409C-BE32-E72D297353CC}">
              <c16:uniqueId val="{00000005-A83A-4ACF-97BF-1450FA51828A}"/>
            </c:ext>
          </c:extLst>
        </c:ser>
        <c:ser>
          <c:idx val="10"/>
          <c:order val="6"/>
          <c:tx>
            <c:v>M7</c:v>
          </c:tx>
          <c:spPr>
            <a:ln w="25400">
              <a:solidFill>
                <a:srgbClr val="5EF852"/>
              </a:solidFill>
            </a:ln>
          </c:spPr>
          <c:marker>
            <c:symbol val="none"/>
          </c:marker>
          <c:xVal>
            <c:numRef>
              <c:f>'M7'!$A$2:$A$701</c:f>
              <c:numCache>
                <c:formatCode>General</c:formatCode>
                <c:ptCount val="700"/>
                <c:pt idx="0">
                  <c:v>828</c:v>
                </c:pt>
                <c:pt idx="1">
                  <c:v>828.1</c:v>
                </c:pt>
                <c:pt idx="2">
                  <c:v>828.2</c:v>
                </c:pt>
                <c:pt idx="3">
                  <c:v>828.3</c:v>
                </c:pt>
                <c:pt idx="4">
                  <c:v>828.4</c:v>
                </c:pt>
                <c:pt idx="5">
                  <c:v>828.5</c:v>
                </c:pt>
                <c:pt idx="6">
                  <c:v>828.6</c:v>
                </c:pt>
                <c:pt idx="7">
                  <c:v>828.7</c:v>
                </c:pt>
                <c:pt idx="8">
                  <c:v>828.8</c:v>
                </c:pt>
                <c:pt idx="9">
                  <c:v>828.9</c:v>
                </c:pt>
                <c:pt idx="10">
                  <c:v>829</c:v>
                </c:pt>
                <c:pt idx="11">
                  <c:v>829.1</c:v>
                </c:pt>
                <c:pt idx="12">
                  <c:v>829.2</c:v>
                </c:pt>
                <c:pt idx="13">
                  <c:v>829.3</c:v>
                </c:pt>
                <c:pt idx="14">
                  <c:v>829.4</c:v>
                </c:pt>
                <c:pt idx="15">
                  <c:v>829.5</c:v>
                </c:pt>
                <c:pt idx="16">
                  <c:v>829.6</c:v>
                </c:pt>
                <c:pt idx="17">
                  <c:v>829.7</c:v>
                </c:pt>
                <c:pt idx="18">
                  <c:v>829.8</c:v>
                </c:pt>
                <c:pt idx="19">
                  <c:v>829.9</c:v>
                </c:pt>
                <c:pt idx="20">
                  <c:v>830</c:v>
                </c:pt>
                <c:pt idx="21">
                  <c:v>830.1</c:v>
                </c:pt>
                <c:pt idx="22">
                  <c:v>830.2</c:v>
                </c:pt>
                <c:pt idx="23">
                  <c:v>830.3</c:v>
                </c:pt>
                <c:pt idx="24">
                  <c:v>830.4</c:v>
                </c:pt>
                <c:pt idx="25">
                  <c:v>830.5</c:v>
                </c:pt>
                <c:pt idx="26">
                  <c:v>830.6</c:v>
                </c:pt>
                <c:pt idx="27">
                  <c:v>830.7</c:v>
                </c:pt>
                <c:pt idx="28">
                  <c:v>830.8</c:v>
                </c:pt>
                <c:pt idx="29">
                  <c:v>830.9</c:v>
                </c:pt>
                <c:pt idx="30">
                  <c:v>831</c:v>
                </c:pt>
                <c:pt idx="31">
                  <c:v>831.1</c:v>
                </c:pt>
                <c:pt idx="32">
                  <c:v>831.2</c:v>
                </c:pt>
                <c:pt idx="33">
                  <c:v>831.3</c:v>
                </c:pt>
                <c:pt idx="34">
                  <c:v>831.4</c:v>
                </c:pt>
                <c:pt idx="35">
                  <c:v>831.5</c:v>
                </c:pt>
                <c:pt idx="36">
                  <c:v>831.6</c:v>
                </c:pt>
                <c:pt idx="37">
                  <c:v>831.7</c:v>
                </c:pt>
                <c:pt idx="38">
                  <c:v>831.8</c:v>
                </c:pt>
                <c:pt idx="39">
                  <c:v>831.9</c:v>
                </c:pt>
                <c:pt idx="40">
                  <c:v>832</c:v>
                </c:pt>
                <c:pt idx="41">
                  <c:v>832.1</c:v>
                </c:pt>
                <c:pt idx="42">
                  <c:v>832.2</c:v>
                </c:pt>
                <c:pt idx="43">
                  <c:v>832.3</c:v>
                </c:pt>
                <c:pt idx="44">
                  <c:v>832.4</c:v>
                </c:pt>
                <c:pt idx="45">
                  <c:v>832.5</c:v>
                </c:pt>
                <c:pt idx="46">
                  <c:v>832.6</c:v>
                </c:pt>
                <c:pt idx="47">
                  <c:v>832.7</c:v>
                </c:pt>
                <c:pt idx="48">
                  <c:v>832.8</c:v>
                </c:pt>
                <c:pt idx="49">
                  <c:v>832.9</c:v>
                </c:pt>
                <c:pt idx="50">
                  <c:v>833</c:v>
                </c:pt>
                <c:pt idx="51">
                  <c:v>833.1</c:v>
                </c:pt>
                <c:pt idx="52">
                  <c:v>833.2</c:v>
                </c:pt>
                <c:pt idx="53">
                  <c:v>833.3</c:v>
                </c:pt>
                <c:pt idx="54">
                  <c:v>833.4</c:v>
                </c:pt>
                <c:pt idx="55">
                  <c:v>833.5</c:v>
                </c:pt>
                <c:pt idx="56">
                  <c:v>833.6</c:v>
                </c:pt>
                <c:pt idx="57">
                  <c:v>833.7</c:v>
                </c:pt>
                <c:pt idx="58">
                  <c:v>833.8</c:v>
                </c:pt>
                <c:pt idx="59">
                  <c:v>833.9</c:v>
                </c:pt>
                <c:pt idx="60">
                  <c:v>834</c:v>
                </c:pt>
                <c:pt idx="61">
                  <c:v>834.1</c:v>
                </c:pt>
                <c:pt idx="62">
                  <c:v>834.2</c:v>
                </c:pt>
                <c:pt idx="63">
                  <c:v>834.3</c:v>
                </c:pt>
                <c:pt idx="64">
                  <c:v>834.4</c:v>
                </c:pt>
                <c:pt idx="65">
                  <c:v>834.5</c:v>
                </c:pt>
                <c:pt idx="66">
                  <c:v>834.6</c:v>
                </c:pt>
                <c:pt idx="67">
                  <c:v>834.7</c:v>
                </c:pt>
                <c:pt idx="68">
                  <c:v>834.8</c:v>
                </c:pt>
                <c:pt idx="69">
                  <c:v>834.9</c:v>
                </c:pt>
                <c:pt idx="70">
                  <c:v>835</c:v>
                </c:pt>
                <c:pt idx="71">
                  <c:v>835.1</c:v>
                </c:pt>
                <c:pt idx="72">
                  <c:v>835.2</c:v>
                </c:pt>
                <c:pt idx="73">
                  <c:v>835.3</c:v>
                </c:pt>
                <c:pt idx="74">
                  <c:v>835.4</c:v>
                </c:pt>
                <c:pt idx="75">
                  <c:v>835.5</c:v>
                </c:pt>
                <c:pt idx="76">
                  <c:v>835.6</c:v>
                </c:pt>
                <c:pt idx="77">
                  <c:v>835.7</c:v>
                </c:pt>
                <c:pt idx="78">
                  <c:v>835.8</c:v>
                </c:pt>
                <c:pt idx="79">
                  <c:v>835.9</c:v>
                </c:pt>
                <c:pt idx="80">
                  <c:v>836</c:v>
                </c:pt>
                <c:pt idx="81">
                  <c:v>836.1</c:v>
                </c:pt>
                <c:pt idx="82">
                  <c:v>836.2</c:v>
                </c:pt>
                <c:pt idx="83">
                  <c:v>836.3</c:v>
                </c:pt>
                <c:pt idx="84">
                  <c:v>836.4</c:v>
                </c:pt>
                <c:pt idx="85">
                  <c:v>836.5</c:v>
                </c:pt>
                <c:pt idx="86">
                  <c:v>836.6</c:v>
                </c:pt>
                <c:pt idx="87">
                  <c:v>836.7</c:v>
                </c:pt>
                <c:pt idx="88">
                  <c:v>836.8</c:v>
                </c:pt>
                <c:pt idx="89">
                  <c:v>836.9</c:v>
                </c:pt>
                <c:pt idx="90">
                  <c:v>837</c:v>
                </c:pt>
                <c:pt idx="91">
                  <c:v>837.1</c:v>
                </c:pt>
                <c:pt idx="92">
                  <c:v>837.2</c:v>
                </c:pt>
                <c:pt idx="93">
                  <c:v>837.3</c:v>
                </c:pt>
                <c:pt idx="94">
                  <c:v>837.4</c:v>
                </c:pt>
                <c:pt idx="95">
                  <c:v>837.5</c:v>
                </c:pt>
                <c:pt idx="96">
                  <c:v>837.6</c:v>
                </c:pt>
                <c:pt idx="97">
                  <c:v>837.7</c:v>
                </c:pt>
                <c:pt idx="98">
                  <c:v>837.8</c:v>
                </c:pt>
                <c:pt idx="99">
                  <c:v>837.9</c:v>
                </c:pt>
                <c:pt idx="100">
                  <c:v>838</c:v>
                </c:pt>
                <c:pt idx="101">
                  <c:v>838.1</c:v>
                </c:pt>
                <c:pt idx="102">
                  <c:v>838.2</c:v>
                </c:pt>
                <c:pt idx="103">
                  <c:v>838.3</c:v>
                </c:pt>
                <c:pt idx="104">
                  <c:v>838.4</c:v>
                </c:pt>
                <c:pt idx="105">
                  <c:v>838.5</c:v>
                </c:pt>
                <c:pt idx="106">
                  <c:v>838.6</c:v>
                </c:pt>
                <c:pt idx="107">
                  <c:v>838.7</c:v>
                </c:pt>
                <c:pt idx="108">
                  <c:v>838.8</c:v>
                </c:pt>
                <c:pt idx="109">
                  <c:v>838.9</c:v>
                </c:pt>
                <c:pt idx="110">
                  <c:v>839</c:v>
                </c:pt>
                <c:pt idx="111">
                  <c:v>839.1</c:v>
                </c:pt>
                <c:pt idx="112">
                  <c:v>839.2</c:v>
                </c:pt>
                <c:pt idx="113">
                  <c:v>839.3</c:v>
                </c:pt>
                <c:pt idx="114">
                  <c:v>839.4</c:v>
                </c:pt>
                <c:pt idx="115">
                  <c:v>839.5</c:v>
                </c:pt>
                <c:pt idx="116">
                  <c:v>839.6</c:v>
                </c:pt>
                <c:pt idx="117">
                  <c:v>839.7</c:v>
                </c:pt>
                <c:pt idx="118">
                  <c:v>839.8</c:v>
                </c:pt>
                <c:pt idx="119">
                  <c:v>839.9</c:v>
                </c:pt>
                <c:pt idx="120">
                  <c:v>840</c:v>
                </c:pt>
                <c:pt idx="121">
                  <c:v>840.1</c:v>
                </c:pt>
                <c:pt idx="122">
                  <c:v>840.2</c:v>
                </c:pt>
                <c:pt idx="123">
                  <c:v>840.3</c:v>
                </c:pt>
                <c:pt idx="124">
                  <c:v>840.4</c:v>
                </c:pt>
                <c:pt idx="125">
                  <c:v>840.5</c:v>
                </c:pt>
                <c:pt idx="126">
                  <c:v>840.6</c:v>
                </c:pt>
                <c:pt idx="127">
                  <c:v>840.7</c:v>
                </c:pt>
                <c:pt idx="128">
                  <c:v>840.8</c:v>
                </c:pt>
                <c:pt idx="129">
                  <c:v>840.9</c:v>
                </c:pt>
                <c:pt idx="130">
                  <c:v>841</c:v>
                </c:pt>
                <c:pt idx="131">
                  <c:v>841.1</c:v>
                </c:pt>
                <c:pt idx="132">
                  <c:v>841.2</c:v>
                </c:pt>
                <c:pt idx="133">
                  <c:v>841.3</c:v>
                </c:pt>
                <c:pt idx="134">
                  <c:v>841.4</c:v>
                </c:pt>
                <c:pt idx="135">
                  <c:v>841.5</c:v>
                </c:pt>
                <c:pt idx="136">
                  <c:v>841.6</c:v>
                </c:pt>
                <c:pt idx="137">
                  <c:v>841.7</c:v>
                </c:pt>
                <c:pt idx="138">
                  <c:v>841.8</c:v>
                </c:pt>
                <c:pt idx="139">
                  <c:v>841.9</c:v>
                </c:pt>
                <c:pt idx="140">
                  <c:v>842</c:v>
                </c:pt>
                <c:pt idx="141">
                  <c:v>842.1</c:v>
                </c:pt>
                <c:pt idx="142">
                  <c:v>842.2</c:v>
                </c:pt>
                <c:pt idx="143">
                  <c:v>842.3</c:v>
                </c:pt>
                <c:pt idx="144">
                  <c:v>842.4</c:v>
                </c:pt>
                <c:pt idx="145">
                  <c:v>842.5</c:v>
                </c:pt>
                <c:pt idx="146">
                  <c:v>842.6</c:v>
                </c:pt>
                <c:pt idx="147">
                  <c:v>842.7</c:v>
                </c:pt>
                <c:pt idx="148">
                  <c:v>842.8</c:v>
                </c:pt>
                <c:pt idx="149">
                  <c:v>842.9</c:v>
                </c:pt>
                <c:pt idx="150">
                  <c:v>843</c:v>
                </c:pt>
                <c:pt idx="151">
                  <c:v>843.1</c:v>
                </c:pt>
                <c:pt idx="152">
                  <c:v>843.2</c:v>
                </c:pt>
                <c:pt idx="153">
                  <c:v>843.3</c:v>
                </c:pt>
                <c:pt idx="154">
                  <c:v>843.4</c:v>
                </c:pt>
                <c:pt idx="155">
                  <c:v>843.5</c:v>
                </c:pt>
                <c:pt idx="156">
                  <c:v>843.6</c:v>
                </c:pt>
                <c:pt idx="157">
                  <c:v>843.7</c:v>
                </c:pt>
                <c:pt idx="158">
                  <c:v>843.8</c:v>
                </c:pt>
                <c:pt idx="159">
                  <c:v>843.9</c:v>
                </c:pt>
                <c:pt idx="160">
                  <c:v>844</c:v>
                </c:pt>
                <c:pt idx="161">
                  <c:v>844.1</c:v>
                </c:pt>
                <c:pt idx="162">
                  <c:v>844.2</c:v>
                </c:pt>
                <c:pt idx="163">
                  <c:v>844.3</c:v>
                </c:pt>
                <c:pt idx="164">
                  <c:v>844.4</c:v>
                </c:pt>
                <c:pt idx="165">
                  <c:v>844.5</c:v>
                </c:pt>
                <c:pt idx="166">
                  <c:v>844.6</c:v>
                </c:pt>
                <c:pt idx="167">
                  <c:v>844.7</c:v>
                </c:pt>
                <c:pt idx="168">
                  <c:v>844.8</c:v>
                </c:pt>
                <c:pt idx="169">
                  <c:v>844.9</c:v>
                </c:pt>
                <c:pt idx="170">
                  <c:v>845</c:v>
                </c:pt>
                <c:pt idx="171">
                  <c:v>845.1</c:v>
                </c:pt>
                <c:pt idx="172">
                  <c:v>845.2</c:v>
                </c:pt>
                <c:pt idx="173">
                  <c:v>845.3</c:v>
                </c:pt>
                <c:pt idx="174">
                  <c:v>845.4</c:v>
                </c:pt>
                <c:pt idx="175">
                  <c:v>845.5</c:v>
                </c:pt>
                <c:pt idx="176">
                  <c:v>845.6</c:v>
                </c:pt>
                <c:pt idx="177">
                  <c:v>845.7</c:v>
                </c:pt>
                <c:pt idx="178">
                  <c:v>845.8</c:v>
                </c:pt>
                <c:pt idx="179">
                  <c:v>845.9</c:v>
                </c:pt>
                <c:pt idx="180">
                  <c:v>846</c:v>
                </c:pt>
                <c:pt idx="181">
                  <c:v>846.1</c:v>
                </c:pt>
                <c:pt idx="182">
                  <c:v>846.2</c:v>
                </c:pt>
                <c:pt idx="183">
                  <c:v>846.3</c:v>
                </c:pt>
                <c:pt idx="184">
                  <c:v>846.4</c:v>
                </c:pt>
                <c:pt idx="185">
                  <c:v>846.5</c:v>
                </c:pt>
                <c:pt idx="186">
                  <c:v>846.6</c:v>
                </c:pt>
                <c:pt idx="187">
                  <c:v>846.7</c:v>
                </c:pt>
                <c:pt idx="188">
                  <c:v>846.8</c:v>
                </c:pt>
                <c:pt idx="189">
                  <c:v>846.9</c:v>
                </c:pt>
                <c:pt idx="190">
                  <c:v>847</c:v>
                </c:pt>
                <c:pt idx="191">
                  <c:v>847.1</c:v>
                </c:pt>
                <c:pt idx="192">
                  <c:v>847.2</c:v>
                </c:pt>
                <c:pt idx="193">
                  <c:v>847.3</c:v>
                </c:pt>
                <c:pt idx="194">
                  <c:v>847.4</c:v>
                </c:pt>
                <c:pt idx="195">
                  <c:v>847.5</c:v>
                </c:pt>
                <c:pt idx="196">
                  <c:v>847.6</c:v>
                </c:pt>
                <c:pt idx="197">
                  <c:v>847.7</c:v>
                </c:pt>
                <c:pt idx="198">
                  <c:v>847.8</c:v>
                </c:pt>
                <c:pt idx="199">
                  <c:v>847.9</c:v>
                </c:pt>
                <c:pt idx="200">
                  <c:v>848</c:v>
                </c:pt>
                <c:pt idx="201">
                  <c:v>848.1</c:v>
                </c:pt>
                <c:pt idx="202">
                  <c:v>848.2</c:v>
                </c:pt>
                <c:pt idx="203">
                  <c:v>848.3</c:v>
                </c:pt>
                <c:pt idx="204">
                  <c:v>848.4</c:v>
                </c:pt>
                <c:pt idx="205">
                  <c:v>848.5</c:v>
                </c:pt>
                <c:pt idx="206">
                  <c:v>848.6</c:v>
                </c:pt>
                <c:pt idx="207">
                  <c:v>848.7</c:v>
                </c:pt>
                <c:pt idx="208">
                  <c:v>848.8</c:v>
                </c:pt>
                <c:pt idx="209">
                  <c:v>848.9</c:v>
                </c:pt>
                <c:pt idx="210">
                  <c:v>849</c:v>
                </c:pt>
                <c:pt idx="211">
                  <c:v>849.1</c:v>
                </c:pt>
                <c:pt idx="212">
                  <c:v>849.2</c:v>
                </c:pt>
                <c:pt idx="213">
                  <c:v>849.3</c:v>
                </c:pt>
                <c:pt idx="214">
                  <c:v>849.4</c:v>
                </c:pt>
                <c:pt idx="215">
                  <c:v>849.5</c:v>
                </c:pt>
                <c:pt idx="216">
                  <c:v>849.6</c:v>
                </c:pt>
                <c:pt idx="217">
                  <c:v>849.7</c:v>
                </c:pt>
                <c:pt idx="218">
                  <c:v>849.8</c:v>
                </c:pt>
                <c:pt idx="219">
                  <c:v>849.9</c:v>
                </c:pt>
                <c:pt idx="220">
                  <c:v>850</c:v>
                </c:pt>
                <c:pt idx="221">
                  <c:v>850.1</c:v>
                </c:pt>
                <c:pt idx="222">
                  <c:v>850.2</c:v>
                </c:pt>
                <c:pt idx="223">
                  <c:v>850.3</c:v>
                </c:pt>
                <c:pt idx="224">
                  <c:v>850.4</c:v>
                </c:pt>
                <c:pt idx="225">
                  <c:v>850.5</c:v>
                </c:pt>
                <c:pt idx="226">
                  <c:v>850.6</c:v>
                </c:pt>
                <c:pt idx="227">
                  <c:v>850.7</c:v>
                </c:pt>
                <c:pt idx="228">
                  <c:v>850.8</c:v>
                </c:pt>
                <c:pt idx="229">
                  <c:v>850.9</c:v>
                </c:pt>
                <c:pt idx="230">
                  <c:v>851</c:v>
                </c:pt>
                <c:pt idx="231">
                  <c:v>851.1</c:v>
                </c:pt>
                <c:pt idx="232">
                  <c:v>851.2</c:v>
                </c:pt>
                <c:pt idx="233">
                  <c:v>851.3</c:v>
                </c:pt>
                <c:pt idx="234">
                  <c:v>851.4</c:v>
                </c:pt>
                <c:pt idx="235">
                  <c:v>851.5</c:v>
                </c:pt>
                <c:pt idx="236">
                  <c:v>851.6</c:v>
                </c:pt>
                <c:pt idx="237">
                  <c:v>851.7</c:v>
                </c:pt>
                <c:pt idx="238">
                  <c:v>851.8</c:v>
                </c:pt>
                <c:pt idx="239">
                  <c:v>851.9</c:v>
                </c:pt>
                <c:pt idx="240">
                  <c:v>852</c:v>
                </c:pt>
                <c:pt idx="241">
                  <c:v>852.1</c:v>
                </c:pt>
                <c:pt idx="242">
                  <c:v>852.2</c:v>
                </c:pt>
                <c:pt idx="243">
                  <c:v>852.3</c:v>
                </c:pt>
                <c:pt idx="244">
                  <c:v>852.4</c:v>
                </c:pt>
                <c:pt idx="245">
                  <c:v>852.5</c:v>
                </c:pt>
                <c:pt idx="246">
                  <c:v>852.6</c:v>
                </c:pt>
                <c:pt idx="247">
                  <c:v>852.7</c:v>
                </c:pt>
                <c:pt idx="248">
                  <c:v>852.8</c:v>
                </c:pt>
                <c:pt idx="249">
                  <c:v>852.9</c:v>
                </c:pt>
                <c:pt idx="250">
                  <c:v>853</c:v>
                </c:pt>
                <c:pt idx="251">
                  <c:v>853.1</c:v>
                </c:pt>
                <c:pt idx="252">
                  <c:v>853.2</c:v>
                </c:pt>
                <c:pt idx="253">
                  <c:v>853.3</c:v>
                </c:pt>
                <c:pt idx="254">
                  <c:v>853.4</c:v>
                </c:pt>
                <c:pt idx="255">
                  <c:v>853.5</c:v>
                </c:pt>
                <c:pt idx="256">
                  <c:v>853.6</c:v>
                </c:pt>
                <c:pt idx="257">
                  <c:v>853.7</c:v>
                </c:pt>
                <c:pt idx="258">
                  <c:v>853.8</c:v>
                </c:pt>
                <c:pt idx="259">
                  <c:v>853.9</c:v>
                </c:pt>
                <c:pt idx="260">
                  <c:v>854</c:v>
                </c:pt>
                <c:pt idx="261">
                  <c:v>854.1</c:v>
                </c:pt>
                <c:pt idx="262">
                  <c:v>854.2</c:v>
                </c:pt>
                <c:pt idx="263">
                  <c:v>854.3</c:v>
                </c:pt>
                <c:pt idx="264">
                  <c:v>854.4</c:v>
                </c:pt>
                <c:pt idx="265">
                  <c:v>854.5</c:v>
                </c:pt>
                <c:pt idx="266">
                  <c:v>854.6</c:v>
                </c:pt>
                <c:pt idx="267">
                  <c:v>854.7</c:v>
                </c:pt>
                <c:pt idx="268">
                  <c:v>854.8</c:v>
                </c:pt>
                <c:pt idx="269">
                  <c:v>854.9</c:v>
                </c:pt>
                <c:pt idx="270">
                  <c:v>855</c:v>
                </c:pt>
                <c:pt idx="271">
                  <c:v>855.1</c:v>
                </c:pt>
                <c:pt idx="272">
                  <c:v>855.2</c:v>
                </c:pt>
                <c:pt idx="273">
                  <c:v>855.3</c:v>
                </c:pt>
                <c:pt idx="274">
                  <c:v>855.4</c:v>
                </c:pt>
                <c:pt idx="275">
                  <c:v>855.5</c:v>
                </c:pt>
                <c:pt idx="276">
                  <c:v>855.6</c:v>
                </c:pt>
                <c:pt idx="277">
                  <c:v>855.7</c:v>
                </c:pt>
                <c:pt idx="278">
                  <c:v>855.8</c:v>
                </c:pt>
                <c:pt idx="279">
                  <c:v>855.9</c:v>
                </c:pt>
                <c:pt idx="280">
                  <c:v>856</c:v>
                </c:pt>
                <c:pt idx="281">
                  <c:v>856.1</c:v>
                </c:pt>
                <c:pt idx="282">
                  <c:v>856.2</c:v>
                </c:pt>
                <c:pt idx="283">
                  <c:v>856.3</c:v>
                </c:pt>
                <c:pt idx="284">
                  <c:v>856.4</c:v>
                </c:pt>
                <c:pt idx="285">
                  <c:v>856.5</c:v>
                </c:pt>
                <c:pt idx="286">
                  <c:v>856.6</c:v>
                </c:pt>
                <c:pt idx="287">
                  <c:v>856.7</c:v>
                </c:pt>
                <c:pt idx="288">
                  <c:v>856.8</c:v>
                </c:pt>
                <c:pt idx="289">
                  <c:v>856.9</c:v>
                </c:pt>
                <c:pt idx="290">
                  <c:v>857</c:v>
                </c:pt>
                <c:pt idx="291">
                  <c:v>857.1</c:v>
                </c:pt>
                <c:pt idx="292">
                  <c:v>857.2</c:v>
                </c:pt>
                <c:pt idx="293">
                  <c:v>857.3</c:v>
                </c:pt>
                <c:pt idx="294">
                  <c:v>857.4</c:v>
                </c:pt>
                <c:pt idx="295">
                  <c:v>857.5</c:v>
                </c:pt>
                <c:pt idx="296">
                  <c:v>857.6</c:v>
                </c:pt>
                <c:pt idx="297">
                  <c:v>857.7</c:v>
                </c:pt>
                <c:pt idx="298">
                  <c:v>857.8</c:v>
                </c:pt>
                <c:pt idx="299">
                  <c:v>857.9</c:v>
                </c:pt>
                <c:pt idx="300">
                  <c:v>858</c:v>
                </c:pt>
                <c:pt idx="301">
                  <c:v>858.1</c:v>
                </c:pt>
                <c:pt idx="302">
                  <c:v>858.2</c:v>
                </c:pt>
                <c:pt idx="303">
                  <c:v>858.3</c:v>
                </c:pt>
                <c:pt idx="304">
                  <c:v>858.4</c:v>
                </c:pt>
                <c:pt idx="305">
                  <c:v>858.5</c:v>
                </c:pt>
                <c:pt idx="306">
                  <c:v>858.6</c:v>
                </c:pt>
                <c:pt idx="307">
                  <c:v>858.7</c:v>
                </c:pt>
                <c:pt idx="308">
                  <c:v>858.8</c:v>
                </c:pt>
                <c:pt idx="309">
                  <c:v>858.9</c:v>
                </c:pt>
                <c:pt idx="310">
                  <c:v>859</c:v>
                </c:pt>
                <c:pt idx="311">
                  <c:v>859.1</c:v>
                </c:pt>
                <c:pt idx="312">
                  <c:v>859.2</c:v>
                </c:pt>
                <c:pt idx="313">
                  <c:v>859.3</c:v>
                </c:pt>
                <c:pt idx="314">
                  <c:v>859.4</c:v>
                </c:pt>
                <c:pt idx="315">
                  <c:v>859.5</c:v>
                </c:pt>
                <c:pt idx="316">
                  <c:v>859.6</c:v>
                </c:pt>
                <c:pt idx="317">
                  <c:v>859.7</c:v>
                </c:pt>
                <c:pt idx="318">
                  <c:v>859.8</c:v>
                </c:pt>
                <c:pt idx="319">
                  <c:v>859.9</c:v>
                </c:pt>
                <c:pt idx="320">
                  <c:v>860</c:v>
                </c:pt>
                <c:pt idx="321">
                  <c:v>860.1</c:v>
                </c:pt>
                <c:pt idx="322">
                  <c:v>860.2</c:v>
                </c:pt>
                <c:pt idx="323">
                  <c:v>860.3</c:v>
                </c:pt>
                <c:pt idx="324">
                  <c:v>860.4</c:v>
                </c:pt>
                <c:pt idx="325">
                  <c:v>860.5</c:v>
                </c:pt>
                <c:pt idx="326">
                  <c:v>860.6</c:v>
                </c:pt>
                <c:pt idx="327">
                  <c:v>860.7</c:v>
                </c:pt>
                <c:pt idx="328">
                  <c:v>860.8</c:v>
                </c:pt>
                <c:pt idx="329">
                  <c:v>860.9</c:v>
                </c:pt>
                <c:pt idx="330">
                  <c:v>861</c:v>
                </c:pt>
                <c:pt idx="331">
                  <c:v>861.1</c:v>
                </c:pt>
                <c:pt idx="332">
                  <c:v>861.2</c:v>
                </c:pt>
                <c:pt idx="333">
                  <c:v>861.3</c:v>
                </c:pt>
                <c:pt idx="334">
                  <c:v>861.4</c:v>
                </c:pt>
                <c:pt idx="335">
                  <c:v>861.5</c:v>
                </c:pt>
                <c:pt idx="336">
                  <c:v>861.6</c:v>
                </c:pt>
                <c:pt idx="337">
                  <c:v>861.7</c:v>
                </c:pt>
                <c:pt idx="338">
                  <c:v>861.8</c:v>
                </c:pt>
                <c:pt idx="339">
                  <c:v>861.9</c:v>
                </c:pt>
                <c:pt idx="340">
                  <c:v>862</c:v>
                </c:pt>
                <c:pt idx="341">
                  <c:v>862.1</c:v>
                </c:pt>
                <c:pt idx="342">
                  <c:v>862.2</c:v>
                </c:pt>
                <c:pt idx="343">
                  <c:v>862.3</c:v>
                </c:pt>
                <c:pt idx="344">
                  <c:v>862.4</c:v>
                </c:pt>
                <c:pt idx="345">
                  <c:v>862.5</c:v>
                </c:pt>
                <c:pt idx="346">
                  <c:v>862.6</c:v>
                </c:pt>
                <c:pt idx="347">
                  <c:v>862.7</c:v>
                </c:pt>
                <c:pt idx="348">
                  <c:v>862.8</c:v>
                </c:pt>
                <c:pt idx="349">
                  <c:v>862.9</c:v>
                </c:pt>
                <c:pt idx="350">
                  <c:v>863</c:v>
                </c:pt>
                <c:pt idx="351">
                  <c:v>863.1</c:v>
                </c:pt>
                <c:pt idx="352">
                  <c:v>863.2</c:v>
                </c:pt>
                <c:pt idx="353">
                  <c:v>863.3</c:v>
                </c:pt>
                <c:pt idx="354">
                  <c:v>863.4</c:v>
                </c:pt>
                <c:pt idx="355">
                  <c:v>863.5</c:v>
                </c:pt>
                <c:pt idx="356">
                  <c:v>863.6</c:v>
                </c:pt>
                <c:pt idx="357">
                  <c:v>863.7</c:v>
                </c:pt>
                <c:pt idx="358">
                  <c:v>863.8</c:v>
                </c:pt>
                <c:pt idx="359">
                  <c:v>863.9</c:v>
                </c:pt>
                <c:pt idx="360">
                  <c:v>864</c:v>
                </c:pt>
                <c:pt idx="361">
                  <c:v>864.1</c:v>
                </c:pt>
                <c:pt idx="362">
                  <c:v>864.2</c:v>
                </c:pt>
                <c:pt idx="363">
                  <c:v>864.3</c:v>
                </c:pt>
                <c:pt idx="364">
                  <c:v>864.4</c:v>
                </c:pt>
                <c:pt idx="365">
                  <c:v>864.5</c:v>
                </c:pt>
                <c:pt idx="366">
                  <c:v>864.6</c:v>
                </c:pt>
                <c:pt idx="367">
                  <c:v>864.7</c:v>
                </c:pt>
                <c:pt idx="368">
                  <c:v>864.8</c:v>
                </c:pt>
                <c:pt idx="369">
                  <c:v>864.9</c:v>
                </c:pt>
                <c:pt idx="370">
                  <c:v>865</c:v>
                </c:pt>
                <c:pt idx="371">
                  <c:v>865.1</c:v>
                </c:pt>
                <c:pt idx="372">
                  <c:v>865.2</c:v>
                </c:pt>
                <c:pt idx="373">
                  <c:v>865.3</c:v>
                </c:pt>
                <c:pt idx="374">
                  <c:v>865.4</c:v>
                </c:pt>
                <c:pt idx="375">
                  <c:v>865.5</c:v>
                </c:pt>
                <c:pt idx="376">
                  <c:v>865.6</c:v>
                </c:pt>
                <c:pt idx="377">
                  <c:v>865.7</c:v>
                </c:pt>
                <c:pt idx="378">
                  <c:v>865.8</c:v>
                </c:pt>
                <c:pt idx="379">
                  <c:v>865.9</c:v>
                </c:pt>
                <c:pt idx="380">
                  <c:v>866</c:v>
                </c:pt>
                <c:pt idx="381">
                  <c:v>866.1</c:v>
                </c:pt>
                <c:pt idx="382">
                  <c:v>866.2</c:v>
                </c:pt>
                <c:pt idx="383">
                  <c:v>866.3</c:v>
                </c:pt>
                <c:pt idx="384">
                  <c:v>866.4</c:v>
                </c:pt>
                <c:pt idx="385">
                  <c:v>866.5</c:v>
                </c:pt>
                <c:pt idx="386">
                  <c:v>866.6</c:v>
                </c:pt>
                <c:pt idx="387">
                  <c:v>866.7</c:v>
                </c:pt>
                <c:pt idx="388">
                  <c:v>866.8</c:v>
                </c:pt>
                <c:pt idx="389">
                  <c:v>866.9</c:v>
                </c:pt>
                <c:pt idx="390">
                  <c:v>867</c:v>
                </c:pt>
                <c:pt idx="391">
                  <c:v>867.1</c:v>
                </c:pt>
                <c:pt idx="392">
                  <c:v>867.2</c:v>
                </c:pt>
                <c:pt idx="393">
                  <c:v>867.3</c:v>
                </c:pt>
                <c:pt idx="394">
                  <c:v>867.4</c:v>
                </c:pt>
                <c:pt idx="395">
                  <c:v>867.5</c:v>
                </c:pt>
                <c:pt idx="396">
                  <c:v>867.6</c:v>
                </c:pt>
                <c:pt idx="397">
                  <c:v>867.7</c:v>
                </c:pt>
                <c:pt idx="398">
                  <c:v>867.8</c:v>
                </c:pt>
                <c:pt idx="399">
                  <c:v>867.9</c:v>
                </c:pt>
                <c:pt idx="400">
                  <c:v>868</c:v>
                </c:pt>
                <c:pt idx="401">
                  <c:v>868.1</c:v>
                </c:pt>
                <c:pt idx="402">
                  <c:v>868.2</c:v>
                </c:pt>
                <c:pt idx="403">
                  <c:v>868.3</c:v>
                </c:pt>
                <c:pt idx="404">
                  <c:v>868.4</c:v>
                </c:pt>
                <c:pt idx="405">
                  <c:v>868.5</c:v>
                </c:pt>
                <c:pt idx="406">
                  <c:v>868.6</c:v>
                </c:pt>
                <c:pt idx="407">
                  <c:v>868.7</c:v>
                </c:pt>
                <c:pt idx="408">
                  <c:v>868.8</c:v>
                </c:pt>
                <c:pt idx="409">
                  <c:v>868.9</c:v>
                </c:pt>
                <c:pt idx="410">
                  <c:v>869</c:v>
                </c:pt>
                <c:pt idx="411">
                  <c:v>869.1</c:v>
                </c:pt>
                <c:pt idx="412">
                  <c:v>869.2</c:v>
                </c:pt>
                <c:pt idx="413">
                  <c:v>869.3</c:v>
                </c:pt>
                <c:pt idx="414">
                  <c:v>869.4</c:v>
                </c:pt>
                <c:pt idx="415">
                  <c:v>869.5</c:v>
                </c:pt>
                <c:pt idx="416">
                  <c:v>869.6</c:v>
                </c:pt>
                <c:pt idx="417">
                  <c:v>869.7</c:v>
                </c:pt>
                <c:pt idx="418">
                  <c:v>869.8</c:v>
                </c:pt>
                <c:pt idx="419">
                  <c:v>869.9</c:v>
                </c:pt>
                <c:pt idx="420">
                  <c:v>870</c:v>
                </c:pt>
                <c:pt idx="421">
                  <c:v>870.1</c:v>
                </c:pt>
                <c:pt idx="422">
                  <c:v>870.2</c:v>
                </c:pt>
                <c:pt idx="423">
                  <c:v>870.3</c:v>
                </c:pt>
                <c:pt idx="424">
                  <c:v>870.4</c:v>
                </c:pt>
                <c:pt idx="425">
                  <c:v>870.5</c:v>
                </c:pt>
                <c:pt idx="426">
                  <c:v>870.6</c:v>
                </c:pt>
                <c:pt idx="427">
                  <c:v>870.7</c:v>
                </c:pt>
                <c:pt idx="428">
                  <c:v>870.8</c:v>
                </c:pt>
                <c:pt idx="429">
                  <c:v>870.9</c:v>
                </c:pt>
                <c:pt idx="430">
                  <c:v>871</c:v>
                </c:pt>
                <c:pt idx="431">
                  <c:v>871.1</c:v>
                </c:pt>
                <c:pt idx="432">
                  <c:v>871.2</c:v>
                </c:pt>
                <c:pt idx="433">
                  <c:v>871.3</c:v>
                </c:pt>
                <c:pt idx="434">
                  <c:v>871.4</c:v>
                </c:pt>
                <c:pt idx="435">
                  <c:v>871.5</c:v>
                </c:pt>
                <c:pt idx="436">
                  <c:v>871.6</c:v>
                </c:pt>
                <c:pt idx="437">
                  <c:v>871.7</c:v>
                </c:pt>
                <c:pt idx="438">
                  <c:v>871.8</c:v>
                </c:pt>
                <c:pt idx="439">
                  <c:v>871.9</c:v>
                </c:pt>
                <c:pt idx="440">
                  <c:v>872</c:v>
                </c:pt>
                <c:pt idx="441">
                  <c:v>872.1</c:v>
                </c:pt>
                <c:pt idx="442">
                  <c:v>872.2</c:v>
                </c:pt>
                <c:pt idx="443">
                  <c:v>872.3</c:v>
                </c:pt>
                <c:pt idx="444">
                  <c:v>872.4</c:v>
                </c:pt>
                <c:pt idx="445">
                  <c:v>872.5</c:v>
                </c:pt>
                <c:pt idx="446">
                  <c:v>872.6</c:v>
                </c:pt>
                <c:pt idx="447">
                  <c:v>872.7</c:v>
                </c:pt>
                <c:pt idx="448">
                  <c:v>872.8</c:v>
                </c:pt>
                <c:pt idx="449">
                  <c:v>872.9</c:v>
                </c:pt>
                <c:pt idx="450">
                  <c:v>873</c:v>
                </c:pt>
                <c:pt idx="451">
                  <c:v>873.1</c:v>
                </c:pt>
                <c:pt idx="452">
                  <c:v>873.2</c:v>
                </c:pt>
                <c:pt idx="453">
                  <c:v>873.3</c:v>
                </c:pt>
                <c:pt idx="454">
                  <c:v>873.4</c:v>
                </c:pt>
                <c:pt idx="455">
                  <c:v>873.5</c:v>
                </c:pt>
                <c:pt idx="456">
                  <c:v>873.6</c:v>
                </c:pt>
                <c:pt idx="457">
                  <c:v>873.7</c:v>
                </c:pt>
                <c:pt idx="458">
                  <c:v>873.8</c:v>
                </c:pt>
                <c:pt idx="459">
                  <c:v>873.9</c:v>
                </c:pt>
                <c:pt idx="460">
                  <c:v>874</c:v>
                </c:pt>
                <c:pt idx="461">
                  <c:v>874.1</c:v>
                </c:pt>
                <c:pt idx="462">
                  <c:v>874.2</c:v>
                </c:pt>
                <c:pt idx="463">
                  <c:v>874.3</c:v>
                </c:pt>
                <c:pt idx="464">
                  <c:v>874.4</c:v>
                </c:pt>
                <c:pt idx="465">
                  <c:v>874.5</c:v>
                </c:pt>
                <c:pt idx="466">
                  <c:v>874.6</c:v>
                </c:pt>
                <c:pt idx="467">
                  <c:v>874.7</c:v>
                </c:pt>
                <c:pt idx="468">
                  <c:v>874.8</c:v>
                </c:pt>
                <c:pt idx="469">
                  <c:v>874.9</c:v>
                </c:pt>
                <c:pt idx="470">
                  <c:v>875</c:v>
                </c:pt>
                <c:pt idx="471">
                  <c:v>875.1</c:v>
                </c:pt>
                <c:pt idx="472">
                  <c:v>875.2</c:v>
                </c:pt>
                <c:pt idx="473">
                  <c:v>875.3</c:v>
                </c:pt>
                <c:pt idx="474">
                  <c:v>875.4</c:v>
                </c:pt>
                <c:pt idx="475">
                  <c:v>875.5</c:v>
                </c:pt>
                <c:pt idx="476">
                  <c:v>875.6</c:v>
                </c:pt>
                <c:pt idx="477">
                  <c:v>875.7</c:v>
                </c:pt>
                <c:pt idx="478">
                  <c:v>875.8</c:v>
                </c:pt>
                <c:pt idx="479">
                  <c:v>875.9</c:v>
                </c:pt>
                <c:pt idx="480">
                  <c:v>876</c:v>
                </c:pt>
                <c:pt idx="481">
                  <c:v>876.1</c:v>
                </c:pt>
                <c:pt idx="482">
                  <c:v>876.2</c:v>
                </c:pt>
                <c:pt idx="483">
                  <c:v>876.3</c:v>
                </c:pt>
                <c:pt idx="484">
                  <c:v>876.4</c:v>
                </c:pt>
                <c:pt idx="485">
                  <c:v>876.5</c:v>
                </c:pt>
                <c:pt idx="486">
                  <c:v>876.6</c:v>
                </c:pt>
                <c:pt idx="487">
                  <c:v>876.7</c:v>
                </c:pt>
                <c:pt idx="488">
                  <c:v>876.8</c:v>
                </c:pt>
                <c:pt idx="489">
                  <c:v>876.9</c:v>
                </c:pt>
                <c:pt idx="490">
                  <c:v>877</c:v>
                </c:pt>
                <c:pt idx="491">
                  <c:v>877.1</c:v>
                </c:pt>
                <c:pt idx="492">
                  <c:v>877.2</c:v>
                </c:pt>
                <c:pt idx="493">
                  <c:v>877.3</c:v>
                </c:pt>
                <c:pt idx="494">
                  <c:v>877.4</c:v>
                </c:pt>
                <c:pt idx="495">
                  <c:v>877.5</c:v>
                </c:pt>
                <c:pt idx="496">
                  <c:v>877.6</c:v>
                </c:pt>
                <c:pt idx="497">
                  <c:v>877.7</c:v>
                </c:pt>
                <c:pt idx="498">
                  <c:v>877.8</c:v>
                </c:pt>
                <c:pt idx="499">
                  <c:v>877.9</c:v>
                </c:pt>
                <c:pt idx="500">
                  <c:v>878</c:v>
                </c:pt>
                <c:pt idx="501">
                  <c:v>878.1</c:v>
                </c:pt>
                <c:pt idx="502">
                  <c:v>878.2</c:v>
                </c:pt>
                <c:pt idx="503">
                  <c:v>878.3</c:v>
                </c:pt>
                <c:pt idx="504">
                  <c:v>878.4</c:v>
                </c:pt>
                <c:pt idx="505">
                  <c:v>878.5</c:v>
                </c:pt>
                <c:pt idx="506">
                  <c:v>878.6</c:v>
                </c:pt>
                <c:pt idx="507">
                  <c:v>878.7</c:v>
                </c:pt>
                <c:pt idx="508">
                  <c:v>878.8</c:v>
                </c:pt>
                <c:pt idx="509">
                  <c:v>878.9</c:v>
                </c:pt>
                <c:pt idx="510">
                  <c:v>879</c:v>
                </c:pt>
                <c:pt idx="511">
                  <c:v>879.1</c:v>
                </c:pt>
                <c:pt idx="512">
                  <c:v>879.2</c:v>
                </c:pt>
                <c:pt idx="513">
                  <c:v>879.3</c:v>
                </c:pt>
                <c:pt idx="514">
                  <c:v>879.4</c:v>
                </c:pt>
                <c:pt idx="515">
                  <c:v>879.5</c:v>
                </c:pt>
                <c:pt idx="516">
                  <c:v>879.6</c:v>
                </c:pt>
                <c:pt idx="517">
                  <c:v>879.7</c:v>
                </c:pt>
                <c:pt idx="518">
                  <c:v>879.8</c:v>
                </c:pt>
                <c:pt idx="519">
                  <c:v>879.9</c:v>
                </c:pt>
                <c:pt idx="520">
                  <c:v>880</c:v>
                </c:pt>
                <c:pt idx="521">
                  <c:v>880.1</c:v>
                </c:pt>
                <c:pt idx="522">
                  <c:v>880.2</c:v>
                </c:pt>
                <c:pt idx="523">
                  <c:v>880.3</c:v>
                </c:pt>
                <c:pt idx="524">
                  <c:v>880.4</c:v>
                </c:pt>
                <c:pt idx="525">
                  <c:v>880.5</c:v>
                </c:pt>
                <c:pt idx="526">
                  <c:v>880.6</c:v>
                </c:pt>
                <c:pt idx="527">
                  <c:v>880.7</c:v>
                </c:pt>
                <c:pt idx="528">
                  <c:v>880.8</c:v>
                </c:pt>
                <c:pt idx="529">
                  <c:v>880.9</c:v>
                </c:pt>
                <c:pt idx="530">
                  <c:v>881</c:v>
                </c:pt>
                <c:pt idx="531">
                  <c:v>881.1</c:v>
                </c:pt>
                <c:pt idx="532">
                  <c:v>881.2</c:v>
                </c:pt>
                <c:pt idx="533">
                  <c:v>881.3</c:v>
                </c:pt>
                <c:pt idx="534">
                  <c:v>881.4</c:v>
                </c:pt>
                <c:pt idx="535">
                  <c:v>881.5</c:v>
                </c:pt>
                <c:pt idx="536">
                  <c:v>881.6</c:v>
                </c:pt>
                <c:pt idx="537">
                  <c:v>881.7</c:v>
                </c:pt>
                <c:pt idx="538">
                  <c:v>881.8</c:v>
                </c:pt>
                <c:pt idx="539">
                  <c:v>881.9</c:v>
                </c:pt>
                <c:pt idx="540">
                  <c:v>882</c:v>
                </c:pt>
                <c:pt idx="541">
                  <c:v>882.1</c:v>
                </c:pt>
                <c:pt idx="542">
                  <c:v>882.2</c:v>
                </c:pt>
                <c:pt idx="543">
                  <c:v>882.3</c:v>
                </c:pt>
                <c:pt idx="544">
                  <c:v>882.4</c:v>
                </c:pt>
                <c:pt idx="545">
                  <c:v>882.5</c:v>
                </c:pt>
                <c:pt idx="546">
                  <c:v>882.6</c:v>
                </c:pt>
                <c:pt idx="547">
                  <c:v>882.7</c:v>
                </c:pt>
                <c:pt idx="548">
                  <c:v>882.8</c:v>
                </c:pt>
                <c:pt idx="549">
                  <c:v>882.9</c:v>
                </c:pt>
                <c:pt idx="550">
                  <c:v>883</c:v>
                </c:pt>
                <c:pt idx="551">
                  <c:v>883.1</c:v>
                </c:pt>
                <c:pt idx="552">
                  <c:v>883.2</c:v>
                </c:pt>
                <c:pt idx="553">
                  <c:v>883.3</c:v>
                </c:pt>
                <c:pt idx="554">
                  <c:v>883.4</c:v>
                </c:pt>
                <c:pt idx="555">
                  <c:v>883.5</c:v>
                </c:pt>
                <c:pt idx="556">
                  <c:v>883.6</c:v>
                </c:pt>
                <c:pt idx="557">
                  <c:v>883.7</c:v>
                </c:pt>
                <c:pt idx="558">
                  <c:v>883.8</c:v>
                </c:pt>
                <c:pt idx="559">
                  <c:v>883.9</c:v>
                </c:pt>
                <c:pt idx="560">
                  <c:v>884</c:v>
                </c:pt>
                <c:pt idx="561">
                  <c:v>884.1</c:v>
                </c:pt>
                <c:pt idx="562">
                  <c:v>884.2</c:v>
                </c:pt>
                <c:pt idx="563">
                  <c:v>884.3</c:v>
                </c:pt>
                <c:pt idx="564">
                  <c:v>884.4</c:v>
                </c:pt>
                <c:pt idx="565">
                  <c:v>884.5</c:v>
                </c:pt>
                <c:pt idx="566">
                  <c:v>884.6</c:v>
                </c:pt>
                <c:pt idx="567">
                  <c:v>884.7</c:v>
                </c:pt>
                <c:pt idx="568">
                  <c:v>884.8</c:v>
                </c:pt>
                <c:pt idx="569">
                  <c:v>884.9</c:v>
                </c:pt>
                <c:pt idx="570">
                  <c:v>885</c:v>
                </c:pt>
                <c:pt idx="571">
                  <c:v>885.1</c:v>
                </c:pt>
                <c:pt idx="572">
                  <c:v>885.2</c:v>
                </c:pt>
                <c:pt idx="573">
                  <c:v>885.3</c:v>
                </c:pt>
                <c:pt idx="574">
                  <c:v>885.4</c:v>
                </c:pt>
                <c:pt idx="575">
                  <c:v>885.5</c:v>
                </c:pt>
                <c:pt idx="576">
                  <c:v>885.6</c:v>
                </c:pt>
                <c:pt idx="577">
                  <c:v>885.7</c:v>
                </c:pt>
                <c:pt idx="578">
                  <c:v>885.8</c:v>
                </c:pt>
                <c:pt idx="579">
                  <c:v>885.9</c:v>
                </c:pt>
                <c:pt idx="580">
                  <c:v>886</c:v>
                </c:pt>
                <c:pt idx="581">
                  <c:v>886.1</c:v>
                </c:pt>
                <c:pt idx="582">
                  <c:v>886.2</c:v>
                </c:pt>
                <c:pt idx="583">
                  <c:v>886.3</c:v>
                </c:pt>
                <c:pt idx="584">
                  <c:v>886.4</c:v>
                </c:pt>
                <c:pt idx="585">
                  <c:v>886.5</c:v>
                </c:pt>
                <c:pt idx="586">
                  <c:v>886.6</c:v>
                </c:pt>
                <c:pt idx="587">
                  <c:v>886.7</c:v>
                </c:pt>
                <c:pt idx="588">
                  <c:v>886.8</c:v>
                </c:pt>
                <c:pt idx="589">
                  <c:v>886.9</c:v>
                </c:pt>
                <c:pt idx="590">
                  <c:v>887</c:v>
                </c:pt>
                <c:pt idx="591">
                  <c:v>887.1</c:v>
                </c:pt>
                <c:pt idx="592">
                  <c:v>887.2</c:v>
                </c:pt>
                <c:pt idx="593">
                  <c:v>887.3</c:v>
                </c:pt>
                <c:pt idx="594">
                  <c:v>887.4</c:v>
                </c:pt>
                <c:pt idx="595">
                  <c:v>887.5</c:v>
                </c:pt>
                <c:pt idx="596">
                  <c:v>887.6</c:v>
                </c:pt>
                <c:pt idx="597">
                  <c:v>887.7</c:v>
                </c:pt>
                <c:pt idx="598">
                  <c:v>887.8</c:v>
                </c:pt>
                <c:pt idx="599">
                  <c:v>887.9</c:v>
                </c:pt>
                <c:pt idx="600">
                  <c:v>888</c:v>
                </c:pt>
                <c:pt idx="601">
                  <c:v>888.1</c:v>
                </c:pt>
                <c:pt idx="602">
                  <c:v>888.2</c:v>
                </c:pt>
                <c:pt idx="603">
                  <c:v>888.3</c:v>
                </c:pt>
                <c:pt idx="604">
                  <c:v>888.4</c:v>
                </c:pt>
                <c:pt idx="605">
                  <c:v>888.5</c:v>
                </c:pt>
                <c:pt idx="606">
                  <c:v>888.6</c:v>
                </c:pt>
                <c:pt idx="607">
                  <c:v>888.7</c:v>
                </c:pt>
                <c:pt idx="608">
                  <c:v>888.8</c:v>
                </c:pt>
                <c:pt idx="609">
                  <c:v>888.9</c:v>
                </c:pt>
                <c:pt idx="610">
                  <c:v>889</c:v>
                </c:pt>
                <c:pt idx="611">
                  <c:v>889.1</c:v>
                </c:pt>
                <c:pt idx="612">
                  <c:v>889.2</c:v>
                </c:pt>
                <c:pt idx="613">
                  <c:v>889.3</c:v>
                </c:pt>
                <c:pt idx="614">
                  <c:v>889.4</c:v>
                </c:pt>
                <c:pt idx="615">
                  <c:v>889.5</c:v>
                </c:pt>
                <c:pt idx="616">
                  <c:v>889.6</c:v>
                </c:pt>
                <c:pt idx="617">
                  <c:v>889.7</c:v>
                </c:pt>
                <c:pt idx="618">
                  <c:v>889.8</c:v>
                </c:pt>
                <c:pt idx="619">
                  <c:v>889.9</c:v>
                </c:pt>
                <c:pt idx="620">
                  <c:v>890</c:v>
                </c:pt>
                <c:pt idx="621">
                  <c:v>890.1</c:v>
                </c:pt>
                <c:pt idx="622">
                  <c:v>890.2</c:v>
                </c:pt>
                <c:pt idx="623">
                  <c:v>890.3</c:v>
                </c:pt>
                <c:pt idx="624">
                  <c:v>890.4</c:v>
                </c:pt>
                <c:pt idx="625">
                  <c:v>890.5</c:v>
                </c:pt>
                <c:pt idx="626">
                  <c:v>890.6</c:v>
                </c:pt>
                <c:pt idx="627">
                  <c:v>890.7</c:v>
                </c:pt>
                <c:pt idx="628">
                  <c:v>890.8</c:v>
                </c:pt>
                <c:pt idx="629">
                  <c:v>890.9</c:v>
                </c:pt>
                <c:pt idx="630">
                  <c:v>891</c:v>
                </c:pt>
                <c:pt idx="631">
                  <c:v>891.1</c:v>
                </c:pt>
                <c:pt idx="632">
                  <c:v>891.2</c:v>
                </c:pt>
                <c:pt idx="633">
                  <c:v>891.3</c:v>
                </c:pt>
                <c:pt idx="634">
                  <c:v>891.4</c:v>
                </c:pt>
                <c:pt idx="635">
                  <c:v>891.5</c:v>
                </c:pt>
                <c:pt idx="636">
                  <c:v>891.6</c:v>
                </c:pt>
                <c:pt idx="637">
                  <c:v>891.7</c:v>
                </c:pt>
                <c:pt idx="638">
                  <c:v>891.8</c:v>
                </c:pt>
                <c:pt idx="639">
                  <c:v>891.9</c:v>
                </c:pt>
                <c:pt idx="640">
                  <c:v>892</c:v>
                </c:pt>
                <c:pt idx="641">
                  <c:v>892.1</c:v>
                </c:pt>
                <c:pt idx="642">
                  <c:v>892.2</c:v>
                </c:pt>
                <c:pt idx="643">
                  <c:v>892.3</c:v>
                </c:pt>
                <c:pt idx="644">
                  <c:v>892.4</c:v>
                </c:pt>
                <c:pt idx="645">
                  <c:v>892.5</c:v>
                </c:pt>
                <c:pt idx="646">
                  <c:v>892.6</c:v>
                </c:pt>
                <c:pt idx="647">
                  <c:v>892.7</c:v>
                </c:pt>
                <c:pt idx="648">
                  <c:v>892.8</c:v>
                </c:pt>
                <c:pt idx="649">
                  <c:v>892.9</c:v>
                </c:pt>
                <c:pt idx="650">
                  <c:v>893</c:v>
                </c:pt>
                <c:pt idx="651">
                  <c:v>893.1</c:v>
                </c:pt>
                <c:pt idx="652">
                  <c:v>893.2</c:v>
                </c:pt>
                <c:pt idx="653">
                  <c:v>893.3</c:v>
                </c:pt>
                <c:pt idx="654">
                  <c:v>893.4</c:v>
                </c:pt>
                <c:pt idx="655">
                  <c:v>893.5</c:v>
                </c:pt>
                <c:pt idx="656">
                  <c:v>893.6</c:v>
                </c:pt>
                <c:pt idx="657">
                  <c:v>893.7</c:v>
                </c:pt>
                <c:pt idx="658">
                  <c:v>893.8</c:v>
                </c:pt>
                <c:pt idx="659">
                  <c:v>893.9</c:v>
                </c:pt>
                <c:pt idx="660">
                  <c:v>894</c:v>
                </c:pt>
                <c:pt idx="661">
                  <c:v>894.1</c:v>
                </c:pt>
                <c:pt idx="662">
                  <c:v>894.2</c:v>
                </c:pt>
                <c:pt idx="663">
                  <c:v>894.3</c:v>
                </c:pt>
                <c:pt idx="664">
                  <c:v>894.4</c:v>
                </c:pt>
                <c:pt idx="665">
                  <c:v>894.5</c:v>
                </c:pt>
                <c:pt idx="666">
                  <c:v>894.6</c:v>
                </c:pt>
                <c:pt idx="667">
                  <c:v>894.7</c:v>
                </c:pt>
                <c:pt idx="668">
                  <c:v>894.8</c:v>
                </c:pt>
                <c:pt idx="669">
                  <c:v>894.9</c:v>
                </c:pt>
                <c:pt idx="670">
                  <c:v>895</c:v>
                </c:pt>
                <c:pt idx="671">
                  <c:v>895.1</c:v>
                </c:pt>
                <c:pt idx="672">
                  <c:v>895.2</c:v>
                </c:pt>
                <c:pt idx="673">
                  <c:v>895.3</c:v>
                </c:pt>
                <c:pt idx="674">
                  <c:v>895.4</c:v>
                </c:pt>
                <c:pt idx="675">
                  <c:v>895.5</c:v>
                </c:pt>
                <c:pt idx="676">
                  <c:v>895.6</c:v>
                </c:pt>
                <c:pt idx="677">
                  <c:v>895.7</c:v>
                </c:pt>
                <c:pt idx="678">
                  <c:v>895.8</c:v>
                </c:pt>
                <c:pt idx="679">
                  <c:v>895.9</c:v>
                </c:pt>
                <c:pt idx="680">
                  <c:v>896</c:v>
                </c:pt>
                <c:pt idx="681">
                  <c:v>896.1</c:v>
                </c:pt>
                <c:pt idx="682">
                  <c:v>896.2</c:v>
                </c:pt>
                <c:pt idx="683">
                  <c:v>896.3</c:v>
                </c:pt>
                <c:pt idx="684">
                  <c:v>896.4</c:v>
                </c:pt>
                <c:pt idx="685">
                  <c:v>896.5</c:v>
                </c:pt>
                <c:pt idx="686">
                  <c:v>896.6</c:v>
                </c:pt>
                <c:pt idx="687">
                  <c:v>896.7</c:v>
                </c:pt>
                <c:pt idx="688">
                  <c:v>896.8</c:v>
                </c:pt>
                <c:pt idx="689">
                  <c:v>896.9</c:v>
                </c:pt>
                <c:pt idx="690">
                  <c:v>897</c:v>
                </c:pt>
                <c:pt idx="691">
                  <c:v>897.1</c:v>
                </c:pt>
                <c:pt idx="692">
                  <c:v>897.2</c:v>
                </c:pt>
                <c:pt idx="693">
                  <c:v>897.3</c:v>
                </c:pt>
                <c:pt idx="694">
                  <c:v>897.4</c:v>
                </c:pt>
                <c:pt idx="695">
                  <c:v>897.5</c:v>
                </c:pt>
                <c:pt idx="696">
                  <c:v>897.6</c:v>
                </c:pt>
                <c:pt idx="697">
                  <c:v>897.7</c:v>
                </c:pt>
                <c:pt idx="698">
                  <c:v>897.8</c:v>
                </c:pt>
                <c:pt idx="699">
                  <c:v>897.9</c:v>
                </c:pt>
              </c:numCache>
            </c:numRef>
          </c:xVal>
          <c:yVal>
            <c:numRef>
              <c:f>'M7'!$B$2:$B$701</c:f>
              <c:numCache>
                <c:formatCode>General</c:formatCode>
                <c:ptCount val="700"/>
                <c:pt idx="0">
                  <c:v>7.6877000000000004E-3</c:v>
                </c:pt>
                <c:pt idx="1">
                  <c:v>7.8012000000000081E-3</c:v>
                </c:pt>
                <c:pt idx="2">
                  <c:v>7.8780000000000065E-3</c:v>
                </c:pt>
                <c:pt idx="3">
                  <c:v>7.9547000000000073E-3</c:v>
                </c:pt>
                <c:pt idx="4">
                  <c:v>8.1556000000000094E-3</c:v>
                </c:pt>
                <c:pt idx="5">
                  <c:v>8.4609000000000073E-3</c:v>
                </c:pt>
                <c:pt idx="6">
                  <c:v>8.6523000000000103E-3</c:v>
                </c:pt>
                <c:pt idx="7">
                  <c:v>8.8352000000000066E-3</c:v>
                </c:pt>
                <c:pt idx="8">
                  <c:v>9.0182000000000005E-3</c:v>
                </c:pt>
                <c:pt idx="9">
                  <c:v>9.2011000000000003E-3</c:v>
                </c:pt>
                <c:pt idx="10">
                  <c:v>9.4181000000000004E-3</c:v>
                </c:pt>
                <c:pt idx="11">
                  <c:v>9.7395000000000068E-3</c:v>
                </c:pt>
                <c:pt idx="12">
                  <c:v>9.8102000000000068E-3</c:v>
                </c:pt>
                <c:pt idx="13">
                  <c:v>9.9968000000000088E-3</c:v>
                </c:pt>
                <c:pt idx="14">
                  <c:v>1.0215800000000001E-2</c:v>
                </c:pt>
                <c:pt idx="15">
                  <c:v>1.04373E-2</c:v>
                </c:pt>
                <c:pt idx="16">
                  <c:v>1.0688400000000001E-2</c:v>
                </c:pt>
                <c:pt idx="17">
                  <c:v>1.0941400000000009E-2</c:v>
                </c:pt>
                <c:pt idx="18">
                  <c:v>1.1200500000000014E-2</c:v>
                </c:pt>
                <c:pt idx="19">
                  <c:v>1.14596E-2</c:v>
                </c:pt>
                <c:pt idx="20">
                  <c:v>1.1722200000000009E-2</c:v>
                </c:pt>
                <c:pt idx="21">
                  <c:v>1.1991999999999999E-2</c:v>
                </c:pt>
                <c:pt idx="22">
                  <c:v>1.2160300000000001E-2</c:v>
                </c:pt>
                <c:pt idx="23">
                  <c:v>1.22501E-2</c:v>
                </c:pt>
                <c:pt idx="24">
                  <c:v>1.2545400000000003E-2</c:v>
                </c:pt>
                <c:pt idx="25">
                  <c:v>1.3000200000000003E-2</c:v>
                </c:pt>
                <c:pt idx="26">
                  <c:v>1.3455099999999999E-2</c:v>
                </c:pt>
                <c:pt idx="27">
                  <c:v>1.3790300000000005E-2</c:v>
                </c:pt>
                <c:pt idx="28">
                  <c:v>1.41107E-2</c:v>
                </c:pt>
                <c:pt idx="29">
                  <c:v>1.4444800000000001E-2</c:v>
                </c:pt>
                <c:pt idx="30">
                  <c:v>1.4790500000000003E-2</c:v>
                </c:pt>
                <c:pt idx="31">
                  <c:v>1.5148099999999999E-2</c:v>
                </c:pt>
                <c:pt idx="32">
                  <c:v>1.55532E-2</c:v>
                </c:pt>
                <c:pt idx="33">
                  <c:v>1.5958199999999999E-2</c:v>
                </c:pt>
                <c:pt idx="34">
                  <c:v>1.6340200000000003E-2</c:v>
                </c:pt>
                <c:pt idx="35">
                  <c:v>1.6736000000000001E-2</c:v>
                </c:pt>
                <c:pt idx="36">
                  <c:v>1.7166600000000001E-2</c:v>
                </c:pt>
                <c:pt idx="37">
                  <c:v>1.7629200000000001E-2</c:v>
                </c:pt>
                <c:pt idx="38">
                  <c:v>1.8091900000000001E-2</c:v>
                </c:pt>
                <c:pt idx="39">
                  <c:v>1.8554600000000001E-2</c:v>
                </c:pt>
                <c:pt idx="40">
                  <c:v>1.9039400000000001E-2</c:v>
                </c:pt>
                <c:pt idx="41">
                  <c:v>1.9532000000000015E-2</c:v>
                </c:pt>
                <c:pt idx="42">
                  <c:v>2.0024E-2</c:v>
                </c:pt>
                <c:pt idx="43">
                  <c:v>2.0550599999999981E-2</c:v>
                </c:pt>
                <c:pt idx="44">
                  <c:v>2.1115600000000002E-2</c:v>
                </c:pt>
                <c:pt idx="45">
                  <c:v>2.168390000000002E-2</c:v>
                </c:pt>
                <c:pt idx="46">
                  <c:v>2.2276000000000018E-2</c:v>
                </c:pt>
                <c:pt idx="47">
                  <c:v>2.2868000000000006E-2</c:v>
                </c:pt>
                <c:pt idx="48">
                  <c:v>2.3478800000000001E-2</c:v>
                </c:pt>
                <c:pt idx="49">
                  <c:v>2.4095800000000011E-2</c:v>
                </c:pt>
                <c:pt idx="50">
                  <c:v>2.4754100000000001E-2</c:v>
                </c:pt>
                <c:pt idx="51">
                  <c:v>2.5471800000000031E-2</c:v>
                </c:pt>
                <c:pt idx="52">
                  <c:v>2.6146200000000001E-2</c:v>
                </c:pt>
                <c:pt idx="53">
                  <c:v>2.6174900000000011E-2</c:v>
                </c:pt>
                <c:pt idx="54">
                  <c:v>2.7161700000000011E-2</c:v>
                </c:pt>
                <c:pt idx="55">
                  <c:v>2.8148499999999979E-2</c:v>
                </c:pt>
                <c:pt idx="56">
                  <c:v>2.9135400000000002E-2</c:v>
                </c:pt>
                <c:pt idx="57">
                  <c:v>3.0095500000000011E-2</c:v>
                </c:pt>
                <c:pt idx="58">
                  <c:v>3.0999700000000002E-2</c:v>
                </c:pt>
                <c:pt idx="59">
                  <c:v>3.1903899999999999E-2</c:v>
                </c:pt>
                <c:pt idx="60">
                  <c:v>3.2872800000000028E-2</c:v>
                </c:pt>
                <c:pt idx="61">
                  <c:v>3.3842000000000004E-2</c:v>
                </c:pt>
                <c:pt idx="62">
                  <c:v>3.4811300000000031E-2</c:v>
                </c:pt>
                <c:pt idx="63">
                  <c:v>3.57805E-2</c:v>
                </c:pt>
                <c:pt idx="64">
                  <c:v>3.6744400000000003E-2</c:v>
                </c:pt>
                <c:pt idx="65">
                  <c:v>3.7905300000000038E-2</c:v>
                </c:pt>
                <c:pt idx="66">
                  <c:v>3.9066200000000002E-2</c:v>
                </c:pt>
                <c:pt idx="67">
                  <c:v>4.0240999999999985E-2</c:v>
                </c:pt>
                <c:pt idx="68">
                  <c:v>4.1417000000000023E-2</c:v>
                </c:pt>
                <c:pt idx="69">
                  <c:v>4.2675499999999998E-2</c:v>
                </c:pt>
                <c:pt idx="70">
                  <c:v>4.4002400000000039E-2</c:v>
                </c:pt>
                <c:pt idx="71">
                  <c:v>4.5346200000000024E-2</c:v>
                </c:pt>
                <c:pt idx="72">
                  <c:v>4.6766500000000037E-2</c:v>
                </c:pt>
                <c:pt idx="73">
                  <c:v>4.8186899999999998E-2</c:v>
                </c:pt>
                <c:pt idx="74">
                  <c:v>4.9677899999999997E-2</c:v>
                </c:pt>
                <c:pt idx="75">
                  <c:v>5.1184799999999996E-2</c:v>
                </c:pt>
                <c:pt idx="76">
                  <c:v>5.2780200000000041E-2</c:v>
                </c:pt>
                <c:pt idx="77">
                  <c:v>5.4483000000000038E-2</c:v>
                </c:pt>
                <c:pt idx="78">
                  <c:v>5.6185899999999962E-2</c:v>
                </c:pt>
                <c:pt idx="79">
                  <c:v>5.7888800000000004E-2</c:v>
                </c:pt>
                <c:pt idx="80">
                  <c:v>5.9591600000000057E-2</c:v>
                </c:pt>
                <c:pt idx="81">
                  <c:v>6.1536500000000022E-2</c:v>
                </c:pt>
                <c:pt idx="82">
                  <c:v>6.3575099999999996E-2</c:v>
                </c:pt>
                <c:pt idx="83">
                  <c:v>6.5770000000000009E-2</c:v>
                </c:pt>
                <c:pt idx="84">
                  <c:v>6.8162899999999998E-2</c:v>
                </c:pt>
                <c:pt idx="85">
                  <c:v>7.0511900000000002E-2</c:v>
                </c:pt>
                <c:pt idx="86">
                  <c:v>7.2860900000000062E-2</c:v>
                </c:pt>
                <c:pt idx="87">
                  <c:v>7.4882400000000085E-2</c:v>
                </c:pt>
                <c:pt idx="88">
                  <c:v>7.7145699999999998E-2</c:v>
                </c:pt>
                <c:pt idx="89">
                  <c:v>7.9649899999999996E-2</c:v>
                </c:pt>
                <c:pt idx="90">
                  <c:v>8.2208100000000006E-2</c:v>
                </c:pt>
                <c:pt idx="91">
                  <c:v>8.4964200000000045E-2</c:v>
                </c:pt>
                <c:pt idx="92">
                  <c:v>8.772030000000007E-2</c:v>
                </c:pt>
                <c:pt idx="93">
                  <c:v>9.0657100000000074E-2</c:v>
                </c:pt>
                <c:pt idx="94">
                  <c:v>9.3632500000000091E-2</c:v>
                </c:pt>
                <c:pt idx="95">
                  <c:v>9.6799900000000064E-2</c:v>
                </c:pt>
                <c:pt idx="96">
                  <c:v>0.100219</c:v>
                </c:pt>
                <c:pt idx="97">
                  <c:v>0.10363799999999998</c:v>
                </c:pt>
                <c:pt idx="98">
                  <c:v>0.1070571</c:v>
                </c:pt>
                <c:pt idx="99">
                  <c:v>0.11047620000000002</c:v>
                </c:pt>
                <c:pt idx="100">
                  <c:v>0.11406819999999998</c:v>
                </c:pt>
                <c:pt idx="101">
                  <c:v>0.11773470000000011</c:v>
                </c:pt>
                <c:pt idx="102">
                  <c:v>0.1218008</c:v>
                </c:pt>
                <c:pt idx="103">
                  <c:v>0.1267045</c:v>
                </c:pt>
                <c:pt idx="104">
                  <c:v>0.13141800000000012</c:v>
                </c:pt>
                <c:pt idx="105">
                  <c:v>0.13542889999999999</c:v>
                </c:pt>
                <c:pt idx="106">
                  <c:v>0.13943970000000011</c:v>
                </c:pt>
                <c:pt idx="107">
                  <c:v>0.14390359999999999</c:v>
                </c:pt>
                <c:pt idx="108">
                  <c:v>0.14873980000000012</c:v>
                </c:pt>
                <c:pt idx="109">
                  <c:v>0.15366750000000001</c:v>
                </c:pt>
                <c:pt idx="110">
                  <c:v>0.15906580000000012</c:v>
                </c:pt>
                <c:pt idx="111">
                  <c:v>0.16446400000000011</c:v>
                </c:pt>
                <c:pt idx="112">
                  <c:v>0.17001920000000012</c:v>
                </c:pt>
                <c:pt idx="113">
                  <c:v>0.17561969999999999</c:v>
                </c:pt>
                <c:pt idx="114">
                  <c:v>0.18143410000000013</c:v>
                </c:pt>
                <c:pt idx="115">
                  <c:v>0.18758450000000004</c:v>
                </c:pt>
                <c:pt idx="116">
                  <c:v>0.19373480000000001</c:v>
                </c:pt>
                <c:pt idx="117">
                  <c:v>0.20042610000000011</c:v>
                </c:pt>
                <c:pt idx="118">
                  <c:v>0.20713019999999999</c:v>
                </c:pt>
                <c:pt idx="119">
                  <c:v>0.21401390000000012</c:v>
                </c:pt>
                <c:pt idx="120">
                  <c:v>0.2210155</c:v>
                </c:pt>
                <c:pt idx="121">
                  <c:v>0.2281685</c:v>
                </c:pt>
                <c:pt idx="122">
                  <c:v>0.23587130000000001</c:v>
                </c:pt>
                <c:pt idx="123">
                  <c:v>0.24357409999999999</c:v>
                </c:pt>
                <c:pt idx="124">
                  <c:v>0.25160880000000002</c:v>
                </c:pt>
                <c:pt idx="125">
                  <c:v>0.25972330000000005</c:v>
                </c:pt>
                <c:pt idx="126">
                  <c:v>0.26813909999999996</c:v>
                </c:pt>
                <c:pt idx="127">
                  <c:v>0.27702720000000008</c:v>
                </c:pt>
                <c:pt idx="128">
                  <c:v>0.28591540000000026</c:v>
                </c:pt>
                <c:pt idx="129">
                  <c:v>0.29480350000000022</c:v>
                </c:pt>
                <c:pt idx="130">
                  <c:v>0.30369170000000001</c:v>
                </c:pt>
                <c:pt idx="131">
                  <c:v>0.31322080000000035</c:v>
                </c:pt>
                <c:pt idx="132">
                  <c:v>0.322797</c:v>
                </c:pt>
                <c:pt idx="133">
                  <c:v>0.33257230000000043</c:v>
                </c:pt>
                <c:pt idx="134">
                  <c:v>0.3430834000000002</c:v>
                </c:pt>
                <c:pt idx="135">
                  <c:v>0.3535945000000002</c:v>
                </c:pt>
                <c:pt idx="136">
                  <c:v>0.36410560000000008</c:v>
                </c:pt>
                <c:pt idx="137">
                  <c:v>0.37461670000000036</c:v>
                </c:pt>
                <c:pt idx="138">
                  <c:v>0.38228120000000027</c:v>
                </c:pt>
                <c:pt idx="139">
                  <c:v>0.39428240000000037</c:v>
                </c:pt>
                <c:pt idx="140">
                  <c:v>0.40628360000000002</c:v>
                </c:pt>
                <c:pt idx="141">
                  <c:v>0.41828480000000023</c:v>
                </c:pt>
                <c:pt idx="142">
                  <c:v>0.43028600000000022</c:v>
                </c:pt>
                <c:pt idx="143">
                  <c:v>0.44230170000000002</c:v>
                </c:pt>
                <c:pt idx="144">
                  <c:v>0.45432690000000037</c:v>
                </c:pt>
                <c:pt idx="145">
                  <c:v>0.4663324000000002</c:v>
                </c:pt>
                <c:pt idx="146">
                  <c:v>0.4782590000000001</c:v>
                </c:pt>
                <c:pt idx="147">
                  <c:v>0.49018560000000022</c:v>
                </c:pt>
                <c:pt idx="148">
                  <c:v>0.50265499999999996</c:v>
                </c:pt>
                <c:pt idx="149">
                  <c:v>0.51526249999999929</c:v>
                </c:pt>
                <c:pt idx="150">
                  <c:v>0.52783360000000001</c:v>
                </c:pt>
                <c:pt idx="151">
                  <c:v>0.54034269999999951</c:v>
                </c:pt>
                <c:pt idx="152">
                  <c:v>0.55285189999999995</c:v>
                </c:pt>
                <c:pt idx="153">
                  <c:v>0.565361</c:v>
                </c:pt>
                <c:pt idx="154">
                  <c:v>0.57787010000000005</c:v>
                </c:pt>
                <c:pt idx="155">
                  <c:v>0.59046969999999943</c:v>
                </c:pt>
                <c:pt idx="156">
                  <c:v>0.60301400000000005</c:v>
                </c:pt>
                <c:pt idx="157">
                  <c:v>0.6155583</c:v>
                </c:pt>
                <c:pt idx="158">
                  <c:v>0.62810270000000001</c:v>
                </c:pt>
                <c:pt idx="159">
                  <c:v>0.64064700000000074</c:v>
                </c:pt>
                <c:pt idx="160">
                  <c:v>0.65288729999999995</c:v>
                </c:pt>
                <c:pt idx="161">
                  <c:v>0.66501110000000041</c:v>
                </c:pt>
                <c:pt idx="162">
                  <c:v>0.67717310000000042</c:v>
                </c:pt>
                <c:pt idx="163">
                  <c:v>0.68941989999999997</c:v>
                </c:pt>
                <c:pt idx="164">
                  <c:v>0.70166669999999998</c:v>
                </c:pt>
                <c:pt idx="165">
                  <c:v>0.71290290000000001</c:v>
                </c:pt>
                <c:pt idx="166">
                  <c:v>0.72402570000000044</c:v>
                </c:pt>
                <c:pt idx="167">
                  <c:v>0.73523499999999997</c:v>
                </c:pt>
                <c:pt idx="168">
                  <c:v>0.74654100000000045</c:v>
                </c:pt>
                <c:pt idx="169">
                  <c:v>0.75781130000000041</c:v>
                </c:pt>
                <c:pt idx="170">
                  <c:v>0.76807420000000071</c:v>
                </c:pt>
                <c:pt idx="171">
                  <c:v>0.77797290000000041</c:v>
                </c:pt>
                <c:pt idx="172">
                  <c:v>0.78787169999999995</c:v>
                </c:pt>
                <c:pt idx="173">
                  <c:v>0.79777039999999999</c:v>
                </c:pt>
                <c:pt idx="174">
                  <c:v>0.80692970000000042</c:v>
                </c:pt>
                <c:pt idx="175">
                  <c:v>0.81323920000000005</c:v>
                </c:pt>
                <c:pt idx="176">
                  <c:v>0.81954870000000002</c:v>
                </c:pt>
                <c:pt idx="177">
                  <c:v>0.82585819999999999</c:v>
                </c:pt>
                <c:pt idx="178">
                  <c:v>0.83987350000000005</c:v>
                </c:pt>
                <c:pt idx="179">
                  <c:v>0.85228309999999996</c:v>
                </c:pt>
                <c:pt idx="180">
                  <c:v>0.85965320000000045</c:v>
                </c:pt>
                <c:pt idx="181">
                  <c:v>0.86702319999999999</c:v>
                </c:pt>
                <c:pt idx="182">
                  <c:v>0.87414630000000004</c:v>
                </c:pt>
                <c:pt idx="183">
                  <c:v>0.88094320000000004</c:v>
                </c:pt>
                <c:pt idx="184">
                  <c:v>0.88774019999999998</c:v>
                </c:pt>
                <c:pt idx="185">
                  <c:v>0.89453719999999937</c:v>
                </c:pt>
                <c:pt idx="186">
                  <c:v>0.90115820000000002</c:v>
                </c:pt>
                <c:pt idx="187">
                  <c:v>0.90683519999999951</c:v>
                </c:pt>
                <c:pt idx="188">
                  <c:v>0.91251219999999922</c:v>
                </c:pt>
                <c:pt idx="189">
                  <c:v>0.91790729999999998</c:v>
                </c:pt>
                <c:pt idx="190">
                  <c:v>0.92314110000000005</c:v>
                </c:pt>
                <c:pt idx="191">
                  <c:v>0.92810999999999999</c:v>
                </c:pt>
                <c:pt idx="192">
                  <c:v>0.93203919999999996</c:v>
                </c:pt>
                <c:pt idx="193">
                  <c:v>0.93596840000000003</c:v>
                </c:pt>
                <c:pt idx="194">
                  <c:v>0.9398879999999995</c:v>
                </c:pt>
                <c:pt idx="195">
                  <c:v>0.94380439999999999</c:v>
                </c:pt>
                <c:pt idx="196">
                  <c:v>0.9475686999999996</c:v>
                </c:pt>
                <c:pt idx="197">
                  <c:v>0.95100960000000045</c:v>
                </c:pt>
                <c:pt idx="198">
                  <c:v>0.95445049999999998</c:v>
                </c:pt>
                <c:pt idx="199">
                  <c:v>0.95599830000000041</c:v>
                </c:pt>
                <c:pt idx="200">
                  <c:v>0.95777830000000042</c:v>
                </c:pt>
                <c:pt idx="201">
                  <c:v>0.96079430000000043</c:v>
                </c:pt>
                <c:pt idx="202">
                  <c:v>0.96381030000000001</c:v>
                </c:pt>
                <c:pt idx="203">
                  <c:v>0.96682270000000003</c:v>
                </c:pt>
                <c:pt idx="204">
                  <c:v>0.96861819999999998</c:v>
                </c:pt>
                <c:pt idx="205">
                  <c:v>0.97041359999999943</c:v>
                </c:pt>
                <c:pt idx="206">
                  <c:v>0.97014579999999995</c:v>
                </c:pt>
                <c:pt idx="207">
                  <c:v>0.97200940000000058</c:v>
                </c:pt>
                <c:pt idx="208">
                  <c:v>0.97447569999999994</c:v>
                </c:pt>
                <c:pt idx="209">
                  <c:v>0.97586850000000003</c:v>
                </c:pt>
                <c:pt idx="210">
                  <c:v>0.9772613</c:v>
                </c:pt>
                <c:pt idx="211">
                  <c:v>0.97935249999999996</c:v>
                </c:pt>
                <c:pt idx="212">
                  <c:v>0.98177099999999951</c:v>
                </c:pt>
                <c:pt idx="213">
                  <c:v>0.98415629999999943</c:v>
                </c:pt>
                <c:pt idx="214">
                  <c:v>0.98643459999999938</c:v>
                </c:pt>
                <c:pt idx="215">
                  <c:v>0.98871279999999928</c:v>
                </c:pt>
                <c:pt idx="216">
                  <c:v>0.99106309999999942</c:v>
                </c:pt>
                <c:pt idx="217">
                  <c:v>0.99343319999999935</c:v>
                </c:pt>
                <c:pt idx="218">
                  <c:v>0.99551009999999929</c:v>
                </c:pt>
                <c:pt idx="219">
                  <c:v>0.99702550000000001</c:v>
                </c:pt>
                <c:pt idx="220">
                  <c:v>0.99854089999999951</c:v>
                </c:pt>
                <c:pt idx="221">
                  <c:v>0.99915329999999958</c:v>
                </c:pt>
                <c:pt idx="222">
                  <c:v>0.99963769999999996</c:v>
                </c:pt>
                <c:pt idx="223">
                  <c:v>1</c:v>
                </c:pt>
                <c:pt idx="224">
                  <c:v>0.99999269999999996</c:v>
                </c:pt>
                <c:pt idx="225">
                  <c:v>0.99998540000000002</c:v>
                </c:pt>
                <c:pt idx="226">
                  <c:v>0.99981259999999939</c:v>
                </c:pt>
                <c:pt idx="227">
                  <c:v>0.99963460000000004</c:v>
                </c:pt>
                <c:pt idx="228">
                  <c:v>0.99945669999999942</c:v>
                </c:pt>
                <c:pt idx="229">
                  <c:v>0.99927869999999996</c:v>
                </c:pt>
                <c:pt idx="230">
                  <c:v>0.9989981999999995</c:v>
                </c:pt>
                <c:pt idx="231">
                  <c:v>0.99875740000000002</c:v>
                </c:pt>
                <c:pt idx="232">
                  <c:v>0.99851669999999937</c:v>
                </c:pt>
                <c:pt idx="233">
                  <c:v>0.99827589999999999</c:v>
                </c:pt>
                <c:pt idx="234">
                  <c:v>0.99787559999999997</c:v>
                </c:pt>
                <c:pt idx="235">
                  <c:v>0.9974900999999996</c:v>
                </c:pt>
                <c:pt idx="236">
                  <c:v>0.99722860000000002</c:v>
                </c:pt>
                <c:pt idx="237">
                  <c:v>0.99696709999999955</c:v>
                </c:pt>
                <c:pt idx="238">
                  <c:v>0.99662010000000001</c:v>
                </c:pt>
                <c:pt idx="239">
                  <c:v>0.99623219999999935</c:v>
                </c:pt>
                <c:pt idx="240">
                  <c:v>0.99586369999999957</c:v>
                </c:pt>
                <c:pt idx="241">
                  <c:v>0.99556399999999923</c:v>
                </c:pt>
                <c:pt idx="242">
                  <c:v>0.99526439999999938</c:v>
                </c:pt>
                <c:pt idx="243">
                  <c:v>0.99484539999999999</c:v>
                </c:pt>
                <c:pt idx="244">
                  <c:v>0.99438869999999957</c:v>
                </c:pt>
                <c:pt idx="245">
                  <c:v>0.9939519</c:v>
                </c:pt>
                <c:pt idx="246">
                  <c:v>0.99356169999999955</c:v>
                </c:pt>
                <c:pt idx="247">
                  <c:v>0.99317160000000004</c:v>
                </c:pt>
                <c:pt idx="248">
                  <c:v>0.99277850000000001</c:v>
                </c:pt>
                <c:pt idx="249">
                  <c:v>0.99238469999999956</c:v>
                </c:pt>
                <c:pt idx="250">
                  <c:v>0.9919654</c:v>
                </c:pt>
                <c:pt idx="251">
                  <c:v>0.99150299999999936</c:v>
                </c:pt>
                <c:pt idx="252">
                  <c:v>0.99104060000000005</c:v>
                </c:pt>
                <c:pt idx="253">
                  <c:v>0.99066629999999956</c:v>
                </c:pt>
                <c:pt idx="254">
                  <c:v>0.99030239999999936</c:v>
                </c:pt>
                <c:pt idx="255">
                  <c:v>0.98994110000000002</c:v>
                </c:pt>
                <c:pt idx="256">
                  <c:v>0.98958289999999927</c:v>
                </c:pt>
                <c:pt idx="257">
                  <c:v>0.98922480000000002</c:v>
                </c:pt>
                <c:pt idx="258">
                  <c:v>0.98876209999999942</c:v>
                </c:pt>
                <c:pt idx="259">
                  <c:v>0.98829400000000001</c:v>
                </c:pt>
                <c:pt idx="260">
                  <c:v>0.98795759999999955</c:v>
                </c:pt>
                <c:pt idx="261">
                  <c:v>0.98771009999999959</c:v>
                </c:pt>
                <c:pt idx="262">
                  <c:v>0.98742259999999937</c:v>
                </c:pt>
                <c:pt idx="263">
                  <c:v>0.98694139999999997</c:v>
                </c:pt>
                <c:pt idx="264">
                  <c:v>0.98646029999999929</c:v>
                </c:pt>
                <c:pt idx="265">
                  <c:v>0.9859791</c:v>
                </c:pt>
                <c:pt idx="266">
                  <c:v>0.98549799999999943</c:v>
                </c:pt>
                <c:pt idx="267">
                  <c:v>0.98533639999999922</c:v>
                </c:pt>
                <c:pt idx="268">
                  <c:v>0.98505569999999998</c:v>
                </c:pt>
                <c:pt idx="269">
                  <c:v>0.98477499999999996</c:v>
                </c:pt>
                <c:pt idx="270">
                  <c:v>0.98441879999999937</c:v>
                </c:pt>
                <c:pt idx="271">
                  <c:v>0.9840040999999996</c:v>
                </c:pt>
                <c:pt idx="272">
                  <c:v>0.98358929999999956</c:v>
                </c:pt>
                <c:pt idx="273">
                  <c:v>0.98311649999999928</c:v>
                </c:pt>
                <c:pt idx="274">
                  <c:v>0.98262329999999998</c:v>
                </c:pt>
                <c:pt idx="275">
                  <c:v>0.98230459999999942</c:v>
                </c:pt>
                <c:pt idx="276">
                  <c:v>0.98210560000000002</c:v>
                </c:pt>
                <c:pt idx="277">
                  <c:v>0.98186429999999958</c:v>
                </c:pt>
                <c:pt idx="278">
                  <c:v>0.98130429999999957</c:v>
                </c:pt>
                <c:pt idx="279">
                  <c:v>0.98074439999999996</c:v>
                </c:pt>
                <c:pt idx="280">
                  <c:v>0.98036279999999909</c:v>
                </c:pt>
                <c:pt idx="281">
                  <c:v>0.9800856</c:v>
                </c:pt>
                <c:pt idx="282">
                  <c:v>0.97980840000000058</c:v>
                </c:pt>
                <c:pt idx="283">
                  <c:v>0.97956840000000001</c:v>
                </c:pt>
                <c:pt idx="284">
                  <c:v>0.97937470000000004</c:v>
                </c:pt>
                <c:pt idx="285">
                  <c:v>0.97889240000000044</c:v>
                </c:pt>
                <c:pt idx="286">
                  <c:v>0.97825879999999998</c:v>
                </c:pt>
                <c:pt idx="287">
                  <c:v>0.97769779999999995</c:v>
                </c:pt>
                <c:pt idx="288">
                  <c:v>0.97749170000000041</c:v>
                </c:pt>
                <c:pt idx="289">
                  <c:v>0.97728550000000003</c:v>
                </c:pt>
                <c:pt idx="290">
                  <c:v>0.97696660000000002</c:v>
                </c:pt>
                <c:pt idx="291">
                  <c:v>0.97659680000000004</c:v>
                </c:pt>
                <c:pt idx="292">
                  <c:v>0.97619070000000041</c:v>
                </c:pt>
                <c:pt idx="293">
                  <c:v>0.97561799999999999</c:v>
                </c:pt>
                <c:pt idx="294">
                  <c:v>0.97504539999999995</c:v>
                </c:pt>
                <c:pt idx="295">
                  <c:v>0.97471669999999999</c:v>
                </c:pt>
                <c:pt idx="296">
                  <c:v>0.97448950000000001</c:v>
                </c:pt>
                <c:pt idx="297">
                  <c:v>0.9742324999999995</c:v>
                </c:pt>
                <c:pt idx="298">
                  <c:v>0.97385290000000002</c:v>
                </c:pt>
                <c:pt idx="299">
                  <c:v>0.97347340000000004</c:v>
                </c:pt>
                <c:pt idx="300">
                  <c:v>0.97300500000000045</c:v>
                </c:pt>
                <c:pt idx="301">
                  <c:v>0.97249970000000041</c:v>
                </c:pt>
                <c:pt idx="302">
                  <c:v>0.97214590000000045</c:v>
                </c:pt>
                <c:pt idx="303">
                  <c:v>0.97193590000000041</c:v>
                </c:pt>
                <c:pt idx="304">
                  <c:v>0.97172590000000059</c:v>
                </c:pt>
                <c:pt idx="305">
                  <c:v>0.97134520000000046</c:v>
                </c:pt>
                <c:pt idx="306">
                  <c:v>0.97088940000000046</c:v>
                </c:pt>
                <c:pt idx="307">
                  <c:v>0.97045320000000002</c:v>
                </c:pt>
                <c:pt idx="308">
                  <c:v>0.97009570000000045</c:v>
                </c:pt>
                <c:pt idx="309">
                  <c:v>0.96973810000000005</c:v>
                </c:pt>
                <c:pt idx="310">
                  <c:v>0.96938060000000004</c:v>
                </c:pt>
                <c:pt idx="311">
                  <c:v>0.96902310000000003</c:v>
                </c:pt>
                <c:pt idx="312">
                  <c:v>0.96877210000000002</c:v>
                </c:pt>
                <c:pt idx="313">
                  <c:v>0.96841980000000005</c:v>
                </c:pt>
                <c:pt idx="314">
                  <c:v>0.96806749999999997</c:v>
                </c:pt>
                <c:pt idx="315">
                  <c:v>0.96771510000000005</c:v>
                </c:pt>
                <c:pt idx="316">
                  <c:v>0.96736289999999958</c:v>
                </c:pt>
                <c:pt idx="317">
                  <c:v>0.96698309999999998</c:v>
                </c:pt>
                <c:pt idx="318">
                  <c:v>0.96648429999999996</c:v>
                </c:pt>
                <c:pt idx="319">
                  <c:v>0.96598550000000005</c:v>
                </c:pt>
                <c:pt idx="320">
                  <c:v>0.96584309999999995</c:v>
                </c:pt>
                <c:pt idx="321">
                  <c:v>0.96533749999999996</c:v>
                </c:pt>
                <c:pt idx="322">
                  <c:v>0.96488700000000005</c:v>
                </c:pt>
                <c:pt idx="323">
                  <c:v>0.96469280000000046</c:v>
                </c:pt>
                <c:pt idx="324">
                  <c:v>0.96449859999999998</c:v>
                </c:pt>
                <c:pt idx="325">
                  <c:v>0.96417390000000003</c:v>
                </c:pt>
                <c:pt idx="326">
                  <c:v>0.96377530000000045</c:v>
                </c:pt>
                <c:pt idx="327">
                  <c:v>0.96343679999999943</c:v>
                </c:pt>
                <c:pt idx="328">
                  <c:v>0.96320640000000002</c:v>
                </c:pt>
                <c:pt idx="329">
                  <c:v>0.96297600000000005</c:v>
                </c:pt>
                <c:pt idx="330">
                  <c:v>0.96288110000000005</c:v>
                </c:pt>
                <c:pt idx="331">
                  <c:v>0.96287259999999997</c:v>
                </c:pt>
                <c:pt idx="332">
                  <c:v>0.96280870000000041</c:v>
                </c:pt>
                <c:pt idx="333">
                  <c:v>0.96226349999999961</c:v>
                </c:pt>
                <c:pt idx="334">
                  <c:v>0.96171819999999997</c:v>
                </c:pt>
                <c:pt idx="335">
                  <c:v>0.961372</c:v>
                </c:pt>
                <c:pt idx="336">
                  <c:v>0.96116360000000001</c:v>
                </c:pt>
                <c:pt idx="337">
                  <c:v>0.96098660000000002</c:v>
                </c:pt>
                <c:pt idx="338">
                  <c:v>0.9608681</c:v>
                </c:pt>
                <c:pt idx="339">
                  <c:v>0.96074960000000076</c:v>
                </c:pt>
                <c:pt idx="340">
                  <c:v>0.96052800000000005</c:v>
                </c:pt>
                <c:pt idx="341">
                  <c:v>0.96040890000000001</c:v>
                </c:pt>
                <c:pt idx="342">
                  <c:v>0.96028990000000003</c:v>
                </c:pt>
                <c:pt idx="343">
                  <c:v>0.96015079999999997</c:v>
                </c:pt>
                <c:pt idx="344">
                  <c:v>0.9599763</c:v>
                </c:pt>
                <c:pt idx="345">
                  <c:v>0.95979309999999995</c:v>
                </c:pt>
                <c:pt idx="346">
                  <c:v>0.95960190000000045</c:v>
                </c:pt>
                <c:pt idx="347">
                  <c:v>0.95941069999999951</c:v>
                </c:pt>
                <c:pt idx="348">
                  <c:v>0.95935420000000005</c:v>
                </c:pt>
                <c:pt idx="349">
                  <c:v>0.95929960000000059</c:v>
                </c:pt>
                <c:pt idx="350">
                  <c:v>0.95927039999999997</c:v>
                </c:pt>
                <c:pt idx="351">
                  <c:v>0.95927150000000005</c:v>
                </c:pt>
                <c:pt idx="352">
                  <c:v>0.95927249999999997</c:v>
                </c:pt>
                <c:pt idx="353">
                  <c:v>0.95870290000000002</c:v>
                </c:pt>
                <c:pt idx="354">
                  <c:v>0.95878269999999999</c:v>
                </c:pt>
                <c:pt idx="355">
                  <c:v>0.95894900000000072</c:v>
                </c:pt>
                <c:pt idx="356">
                  <c:v>0.9591153</c:v>
                </c:pt>
                <c:pt idx="357">
                  <c:v>0.95928159999999996</c:v>
                </c:pt>
                <c:pt idx="358">
                  <c:v>0.95911950000000001</c:v>
                </c:pt>
                <c:pt idx="359">
                  <c:v>0.95925660000000001</c:v>
                </c:pt>
                <c:pt idx="360">
                  <c:v>0.95931639999999929</c:v>
                </c:pt>
                <c:pt idx="361">
                  <c:v>0.95921920000000005</c:v>
                </c:pt>
                <c:pt idx="362">
                  <c:v>0.95912190000000042</c:v>
                </c:pt>
                <c:pt idx="363">
                  <c:v>0.95920159999999999</c:v>
                </c:pt>
                <c:pt idx="364">
                  <c:v>0.95932539999999999</c:v>
                </c:pt>
                <c:pt idx="365">
                  <c:v>0.95945009999999997</c:v>
                </c:pt>
                <c:pt idx="366">
                  <c:v>0.95957769999999998</c:v>
                </c:pt>
                <c:pt idx="367">
                  <c:v>0.95970530000000043</c:v>
                </c:pt>
                <c:pt idx="368">
                  <c:v>0.95986890000000002</c:v>
                </c:pt>
                <c:pt idx="369">
                  <c:v>0.96004570000000045</c:v>
                </c:pt>
                <c:pt idx="370">
                  <c:v>0.9602463</c:v>
                </c:pt>
                <c:pt idx="371">
                  <c:v>0.96055449999999998</c:v>
                </c:pt>
                <c:pt idx="372">
                  <c:v>0.96086280000000002</c:v>
                </c:pt>
                <c:pt idx="373">
                  <c:v>0.96103329999999998</c:v>
                </c:pt>
                <c:pt idx="374">
                  <c:v>0.96113150000000003</c:v>
                </c:pt>
                <c:pt idx="375">
                  <c:v>0.9612541</c:v>
                </c:pt>
                <c:pt idx="376">
                  <c:v>0.96159899999999998</c:v>
                </c:pt>
                <c:pt idx="377">
                  <c:v>0.96194380000000046</c:v>
                </c:pt>
                <c:pt idx="378">
                  <c:v>0.96189210000000003</c:v>
                </c:pt>
                <c:pt idx="379">
                  <c:v>0.96252749999999998</c:v>
                </c:pt>
                <c:pt idx="380">
                  <c:v>0.96315180000000045</c:v>
                </c:pt>
                <c:pt idx="381">
                  <c:v>0.96309450000000041</c:v>
                </c:pt>
                <c:pt idx="382">
                  <c:v>0.96303720000000004</c:v>
                </c:pt>
                <c:pt idx="383">
                  <c:v>0.9630069999999995</c:v>
                </c:pt>
                <c:pt idx="384">
                  <c:v>0.96348140000000004</c:v>
                </c:pt>
                <c:pt idx="385">
                  <c:v>0.96395580000000058</c:v>
                </c:pt>
                <c:pt idx="386">
                  <c:v>0.96442749999999999</c:v>
                </c:pt>
                <c:pt idx="387">
                  <c:v>0.96489890000000045</c:v>
                </c:pt>
                <c:pt idx="388">
                  <c:v>0.96533199999999997</c:v>
                </c:pt>
                <c:pt idx="389">
                  <c:v>0.96538109999999999</c:v>
                </c:pt>
                <c:pt idx="390">
                  <c:v>0.96543029999999996</c:v>
                </c:pt>
                <c:pt idx="391">
                  <c:v>0.9657706000000007</c:v>
                </c:pt>
                <c:pt idx="392">
                  <c:v>0.9661689</c:v>
                </c:pt>
                <c:pt idx="393">
                  <c:v>0.96664970000000072</c:v>
                </c:pt>
                <c:pt idx="394">
                  <c:v>0.96718910000000002</c:v>
                </c:pt>
                <c:pt idx="395">
                  <c:v>0.96772840000000071</c:v>
                </c:pt>
                <c:pt idx="396">
                  <c:v>0.96804420000000047</c:v>
                </c:pt>
                <c:pt idx="397">
                  <c:v>0.96834019999999998</c:v>
                </c:pt>
                <c:pt idx="398">
                  <c:v>0.96865910000000044</c:v>
                </c:pt>
                <c:pt idx="399">
                  <c:v>0.96909279999999998</c:v>
                </c:pt>
                <c:pt idx="400">
                  <c:v>0.96952660000000002</c:v>
                </c:pt>
                <c:pt idx="401">
                  <c:v>0.9699603</c:v>
                </c:pt>
                <c:pt idx="402">
                  <c:v>0.97039410000000004</c:v>
                </c:pt>
                <c:pt idx="403">
                  <c:v>0.9704893999999995</c:v>
                </c:pt>
                <c:pt idx="404">
                  <c:v>0.97088660000000004</c:v>
                </c:pt>
                <c:pt idx="405">
                  <c:v>0.97128389999999998</c:v>
                </c:pt>
                <c:pt idx="406">
                  <c:v>0.97184790000000043</c:v>
                </c:pt>
                <c:pt idx="407">
                  <c:v>0.9725779</c:v>
                </c:pt>
                <c:pt idx="408">
                  <c:v>0.97330799999999951</c:v>
                </c:pt>
                <c:pt idx="409">
                  <c:v>0.97348609999999958</c:v>
                </c:pt>
                <c:pt idx="410">
                  <c:v>0.97362079999999995</c:v>
                </c:pt>
                <c:pt idx="411">
                  <c:v>0.97381169999999995</c:v>
                </c:pt>
                <c:pt idx="412">
                  <c:v>0.97409679999999998</c:v>
                </c:pt>
                <c:pt idx="413">
                  <c:v>0.97438199999999997</c:v>
                </c:pt>
                <c:pt idx="414">
                  <c:v>0.974916</c:v>
                </c:pt>
                <c:pt idx="415">
                  <c:v>0.97551469999999996</c:v>
                </c:pt>
                <c:pt idx="416">
                  <c:v>0.97595820000000044</c:v>
                </c:pt>
                <c:pt idx="417">
                  <c:v>0.97592150000000044</c:v>
                </c:pt>
                <c:pt idx="418">
                  <c:v>0.97588480000000044</c:v>
                </c:pt>
                <c:pt idx="419">
                  <c:v>0.97608050000000002</c:v>
                </c:pt>
                <c:pt idx="420">
                  <c:v>0.9767077000000004</c:v>
                </c:pt>
                <c:pt idx="421">
                  <c:v>0.9773347999999995</c:v>
                </c:pt>
                <c:pt idx="422">
                  <c:v>0.97796190000000005</c:v>
                </c:pt>
                <c:pt idx="423">
                  <c:v>0.97858900000000004</c:v>
                </c:pt>
                <c:pt idx="424">
                  <c:v>0.97888450000000005</c:v>
                </c:pt>
                <c:pt idx="425">
                  <c:v>0.97903759999999951</c:v>
                </c:pt>
                <c:pt idx="426">
                  <c:v>0.97919070000000041</c:v>
                </c:pt>
                <c:pt idx="427">
                  <c:v>0.97969960000000089</c:v>
                </c:pt>
                <c:pt idx="428">
                  <c:v>0.98022329999999958</c:v>
                </c:pt>
                <c:pt idx="429">
                  <c:v>0.98062439999999951</c:v>
                </c:pt>
                <c:pt idx="430">
                  <c:v>0.98083140000000002</c:v>
                </c:pt>
                <c:pt idx="431">
                  <c:v>0.98103829999999959</c:v>
                </c:pt>
                <c:pt idx="432">
                  <c:v>0.98104199999999997</c:v>
                </c:pt>
                <c:pt idx="433">
                  <c:v>0.98099460000000005</c:v>
                </c:pt>
                <c:pt idx="434">
                  <c:v>0.9810314999999995</c:v>
                </c:pt>
                <c:pt idx="435">
                  <c:v>0.98131249999999937</c:v>
                </c:pt>
                <c:pt idx="436">
                  <c:v>0.98159339999999928</c:v>
                </c:pt>
                <c:pt idx="437">
                  <c:v>0.98175619999999941</c:v>
                </c:pt>
                <c:pt idx="438">
                  <c:v>0.98149009999999959</c:v>
                </c:pt>
                <c:pt idx="439">
                  <c:v>0.98122389999999959</c:v>
                </c:pt>
                <c:pt idx="440">
                  <c:v>0.98095779999999955</c:v>
                </c:pt>
                <c:pt idx="441">
                  <c:v>0.9806917000000005</c:v>
                </c:pt>
                <c:pt idx="442">
                  <c:v>0.98039049999999961</c:v>
                </c:pt>
                <c:pt idx="443">
                  <c:v>0.9803564999999993</c:v>
                </c:pt>
                <c:pt idx="444">
                  <c:v>0.98002809999999996</c:v>
                </c:pt>
                <c:pt idx="445">
                  <c:v>0.97935269999999996</c:v>
                </c:pt>
                <c:pt idx="446">
                  <c:v>0.97867720000000058</c:v>
                </c:pt>
                <c:pt idx="447">
                  <c:v>0.97791740000000005</c:v>
                </c:pt>
                <c:pt idx="448">
                  <c:v>0.97700489999999995</c:v>
                </c:pt>
                <c:pt idx="449">
                  <c:v>0.97609259999999998</c:v>
                </c:pt>
                <c:pt idx="450">
                  <c:v>0.97534140000000058</c:v>
                </c:pt>
                <c:pt idx="451">
                  <c:v>0.97464510000000071</c:v>
                </c:pt>
                <c:pt idx="452">
                  <c:v>0.97381819999999997</c:v>
                </c:pt>
                <c:pt idx="453">
                  <c:v>0.97231049999999997</c:v>
                </c:pt>
                <c:pt idx="454">
                  <c:v>0.97080290000000002</c:v>
                </c:pt>
                <c:pt idx="455">
                  <c:v>0.97061070000000005</c:v>
                </c:pt>
                <c:pt idx="456">
                  <c:v>0.96892090000000042</c:v>
                </c:pt>
                <c:pt idx="457">
                  <c:v>0.96715430000000002</c:v>
                </c:pt>
                <c:pt idx="458">
                  <c:v>0.96538749999999951</c:v>
                </c:pt>
                <c:pt idx="459">
                  <c:v>0.96362080000000083</c:v>
                </c:pt>
                <c:pt idx="460">
                  <c:v>0.96164360000000071</c:v>
                </c:pt>
                <c:pt idx="461">
                  <c:v>0.95932439999999997</c:v>
                </c:pt>
                <c:pt idx="462">
                  <c:v>0.95700510000000005</c:v>
                </c:pt>
                <c:pt idx="463">
                  <c:v>0.96353889999999998</c:v>
                </c:pt>
                <c:pt idx="464">
                  <c:v>0.95626369999999961</c:v>
                </c:pt>
                <c:pt idx="465">
                  <c:v>0.94983309999999999</c:v>
                </c:pt>
                <c:pt idx="466">
                  <c:v>0.94780460000000044</c:v>
                </c:pt>
                <c:pt idx="467">
                  <c:v>0.94577619999999996</c:v>
                </c:pt>
                <c:pt idx="468">
                  <c:v>0.94242820000000005</c:v>
                </c:pt>
                <c:pt idx="469">
                  <c:v>0.93768470000000004</c:v>
                </c:pt>
                <c:pt idx="470">
                  <c:v>0.93336489999999961</c:v>
                </c:pt>
                <c:pt idx="471">
                  <c:v>0.9293960999999995</c:v>
                </c:pt>
                <c:pt idx="472">
                  <c:v>0.92542729999999951</c:v>
                </c:pt>
                <c:pt idx="473">
                  <c:v>0.92145860000000002</c:v>
                </c:pt>
                <c:pt idx="474">
                  <c:v>0.91748980000000002</c:v>
                </c:pt>
                <c:pt idx="475">
                  <c:v>0.91352109999999997</c:v>
                </c:pt>
                <c:pt idx="476">
                  <c:v>0.9088001999999995</c:v>
                </c:pt>
                <c:pt idx="477">
                  <c:v>0.90383409999999997</c:v>
                </c:pt>
                <c:pt idx="478">
                  <c:v>0.89884759999999997</c:v>
                </c:pt>
                <c:pt idx="479">
                  <c:v>0.89346509999999957</c:v>
                </c:pt>
                <c:pt idx="480">
                  <c:v>0.88808260000000006</c:v>
                </c:pt>
                <c:pt idx="481">
                  <c:v>0.88270130000000002</c:v>
                </c:pt>
                <c:pt idx="482">
                  <c:v>0.87732080000000046</c:v>
                </c:pt>
                <c:pt idx="483">
                  <c:v>0.87194010000000044</c:v>
                </c:pt>
                <c:pt idx="484">
                  <c:v>0.86589320000000058</c:v>
                </c:pt>
                <c:pt idx="485">
                  <c:v>0.8595955000000004</c:v>
                </c:pt>
                <c:pt idx="486">
                  <c:v>0.85329790000000005</c:v>
                </c:pt>
                <c:pt idx="487">
                  <c:v>0.84700030000000004</c:v>
                </c:pt>
                <c:pt idx="488">
                  <c:v>0.84070270000000002</c:v>
                </c:pt>
                <c:pt idx="489">
                  <c:v>0.83393689999999998</c:v>
                </c:pt>
                <c:pt idx="490">
                  <c:v>0.82691349999999997</c:v>
                </c:pt>
                <c:pt idx="491">
                  <c:v>0.81989020000000046</c:v>
                </c:pt>
                <c:pt idx="492">
                  <c:v>0.8128668</c:v>
                </c:pt>
                <c:pt idx="493">
                  <c:v>0.80584350000000005</c:v>
                </c:pt>
                <c:pt idx="494">
                  <c:v>0.80232749999999997</c:v>
                </c:pt>
                <c:pt idx="495">
                  <c:v>0.79601429999999951</c:v>
                </c:pt>
                <c:pt idx="496">
                  <c:v>0.78451469999999957</c:v>
                </c:pt>
                <c:pt idx="497">
                  <c:v>0.77647420000000045</c:v>
                </c:pt>
                <c:pt idx="498">
                  <c:v>0.76868219999999998</c:v>
                </c:pt>
                <c:pt idx="499">
                  <c:v>0.76066820000000046</c:v>
                </c:pt>
                <c:pt idx="500">
                  <c:v>0.7521601999999995</c:v>
                </c:pt>
                <c:pt idx="501">
                  <c:v>0.74365219999999999</c:v>
                </c:pt>
                <c:pt idx="502">
                  <c:v>0.73568210000000001</c:v>
                </c:pt>
                <c:pt idx="503">
                  <c:v>0.72793909999999995</c:v>
                </c:pt>
                <c:pt idx="504">
                  <c:v>0.72019730000000004</c:v>
                </c:pt>
                <c:pt idx="505">
                  <c:v>0.71217419999999998</c:v>
                </c:pt>
                <c:pt idx="506">
                  <c:v>0.70310459999999997</c:v>
                </c:pt>
                <c:pt idx="507">
                  <c:v>0.69403490000000001</c:v>
                </c:pt>
                <c:pt idx="508">
                  <c:v>0.6849653</c:v>
                </c:pt>
                <c:pt idx="509">
                  <c:v>0.67589570000000077</c:v>
                </c:pt>
                <c:pt idx="510">
                  <c:v>0.66736930000000005</c:v>
                </c:pt>
                <c:pt idx="511">
                  <c:v>0.65873680000000046</c:v>
                </c:pt>
                <c:pt idx="512">
                  <c:v>0.64994500000000077</c:v>
                </c:pt>
                <c:pt idx="513">
                  <c:v>0.64059829999999995</c:v>
                </c:pt>
                <c:pt idx="514">
                  <c:v>0.63125160000000058</c:v>
                </c:pt>
                <c:pt idx="515">
                  <c:v>0.62190500000000071</c:v>
                </c:pt>
                <c:pt idx="516">
                  <c:v>0.6125583</c:v>
                </c:pt>
                <c:pt idx="517">
                  <c:v>0.60321159999999996</c:v>
                </c:pt>
                <c:pt idx="518">
                  <c:v>0.59438739999999934</c:v>
                </c:pt>
                <c:pt idx="519">
                  <c:v>0.58557869999999956</c:v>
                </c:pt>
                <c:pt idx="520">
                  <c:v>0.57643029999999951</c:v>
                </c:pt>
                <c:pt idx="521">
                  <c:v>0.56664219999999998</c:v>
                </c:pt>
                <c:pt idx="522">
                  <c:v>0.55685419999999997</c:v>
                </c:pt>
                <c:pt idx="523">
                  <c:v>0.5474527999999993</c:v>
                </c:pt>
                <c:pt idx="524">
                  <c:v>0.53830999999999996</c:v>
                </c:pt>
                <c:pt idx="525">
                  <c:v>0.52916719999999928</c:v>
                </c:pt>
                <c:pt idx="526">
                  <c:v>0.52002440000000005</c:v>
                </c:pt>
                <c:pt idx="527">
                  <c:v>0.51088160000000005</c:v>
                </c:pt>
                <c:pt idx="528">
                  <c:v>0.50172669999999997</c:v>
                </c:pt>
                <c:pt idx="529">
                  <c:v>0.49219880000000027</c:v>
                </c:pt>
                <c:pt idx="530">
                  <c:v>0.48267090000000024</c:v>
                </c:pt>
                <c:pt idx="531">
                  <c:v>0.47498880000000043</c:v>
                </c:pt>
                <c:pt idx="532">
                  <c:v>0.46773129999999996</c:v>
                </c:pt>
                <c:pt idx="533">
                  <c:v>0.46047370000000026</c:v>
                </c:pt>
                <c:pt idx="534">
                  <c:v>0.45126070000000001</c:v>
                </c:pt>
                <c:pt idx="535">
                  <c:v>0.43969570000000002</c:v>
                </c:pt>
                <c:pt idx="536">
                  <c:v>0.42967450000000035</c:v>
                </c:pt>
                <c:pt idx="537">
                  <c:v>0.42097370000000023</c:v>
                </c:pt>
                <c:pt idx="538">
                  <c:v>0.41227280000000027</c:v>
                </c:pt>
                <c:pt idx="539">
                  <c:v>0.4037127000000002</c:v>
                </c:pt>
                <c:pt idx="540">
                  <c:v>0.39516110000000026</c:v>
                </c:pt>
                <c:pt idx="541">
                  <c:v>0.38763510000000001</c:v>
                </c:pt>
                <c:pt idx="542">
                  <c:v>0.38298290000000057</c:v>
                </c:pt>
                <c:pt idx="543">
                  <c:v>0.37833070000000035</c:v>
                </c:pt>
                <c:pt idx="544">
                  <c:v>0.37130310000000022</c:v>
                </c:pt>
                <c:pt idx="545">
                  <c:v>0.35896350000000027</c:v>
                </c:pt>
                <c:pt idx="546">
                  <c:v>0.3465337</c:v>
                </c:pt>
                <c:pt idx="547">
                  <c:v>0.33901880000000051</c:v>
                </c:pt>
                <c:pt idx="548">
                  <c:v>0.33159210000000022</c:v>
                </c:pt>
                <c:pt idx="549">
                  <c:v>0.3242093000000002</c:v>
                </c:pt>
                <c:pt idx="550">
                  <c:v>0.31691090000000044</c:v>
                </c:pt>
                <c:pt idx="551">
                  <c:v>0.30961240000000023</c:v>
                </c:pt>
                <c:pt idx="552">
                  <c:v>0.30241490000000043</c:v>
                </c:pt>
                <c:pt idx="553">
                  <c:v>0.29526060000000021</c:v>
                </c:pt>
                <c:pt idx="554">
                  <c:v>0.28813440000000001</c:v>
                </c:pt>
                <c:pt idx="555">
                  <c:v>0.28163169999999998</c:v>
                </c:pt>
                <c:pt idx="556">
                  <c:v>0.27512910000000002</c:v>
                </c:pt>
                <c:pt idx="557">
                  <c:v>0.26877630000000002</c:v>
                </c:pt>
                <c:pt idx="558">
                  <c:v>0.26252930000000002</c:v>
                </c:pt>
                <c:pt idx="559">
                  <c:v>0.25628240000000002</c:v>
                </c:pt>
                <c:pt idx="560">
                  <c:v>0.25003539999999996</c:v>
                </c:pt>
                <c:pt idx="561">
                  <c:v>0.2437885000000001</c:v>
                </c:pt>
                <c:pt idx="562">
                  <c:v>0.23773520000000012</c:v>
                </c:pt>
                <c:pt idx="563">
                  <c:v>0.23215440000000001</c:v>
                </c:pt>
                <c:pt idx="564">
                  <c:v>0.22657349999999998</c:v>
                </c:pt>
                <c:pt idx="565">
                  <c:v>0.2210888</c:v>
                </c:pt>
                <c:pt idx="566">
                  <c:v>0.21573140000000018</c:v>
                </c:pt>
                <c:pt idx="567">
                  <c:v>0.21037410000000001</c:v>
                </c:pt>
                <c:pt idx="568">
                  <c:v>0.2051907</c:v>
                </c:pt>
                <c:pt idx="569">
                  <c:v>0.20005249999999999</c:v>
                </c:pt>
                <c:pt idx="570">
                  <c:v>0.19509910000000011</c:v>
                </c:pt>
                <c:pt idx="571">
                  <c:v>0.19048909999999999</c:v>
                </c:pt>
                <c:pt idx="572">
                  <c:v>0.18587909999999999</c:v>
                </c:pt>
                <c:pt idx="573">
                  <c:v>0.18126900000000018</c:v>
                </c:pt>
                <c:pt idx="574">
                  <c:v>0.17665900000000001</c:v>
                </c:pt>
                <c:pt idx="575">
                  <c:v>0.17204900000000012</c:v>
                </c:pt>
                <c:pt idx="576">
                  <c:v>0.16784389999999999</c:v>
                </c:pt>
                <c:pt idx="577">
                  <c:v>0.1636957</c:v>
                </c:pt>
                <c:pt idx="578">
                  <c:v>0.15954740000000026</c:v>
                </c:pt>
                <c:pt idx="579">
                  <c:v>0.15539920000000018</c:v>
                </c:pt>
                <c:pt idx="580">
                  <c:v>0.15125089999999999</c:v>
                </c:pt>
                <c:pt idx="581">
                  <c:v>0.14776680000000011</c:v>
                </c:pt>
                <c:pt idx="582">
                  <c:v>0.14403120000000011</c:v>
                </c:pt>
                <c:pt idx="583">
                  <c:v>0.14029559999999999</c:v>
                </c:pt>
                <c:pt idx="584">
                  <c:v>0.1367507</c:v>
                </c:pt>
                <c:pt idx="585">
                  <c:v>0.13325239999999999</c:v>
                </c:pt>
                <c:pt idx="586">
                  <c:v>0.129661</c:v>
                </c:pt>
                <c:pt idx="587">
                  <c:v>0.1255387</c:v>
                </c:pt>
                <c:pt idx="588">
                  <c:v>0.1216340000000001</c:v>
                </c:pt>
                <c:pt idx="589">
                  <c:v>0.11914770000000002</c:v>
                </c:pt>
                <c:pt idx="590">
                  <c:v>0.11666140000000005</c:v>
                </c:pt>
                <c:pt idx="591">
                  <c:v>0.11417510000000006</c:v>
                </c:pt>
                <c:pt idx="592">
                  <c:v>0.11237989999999992</c:v>
                </c:pt>
                <c:pt idx="593">
                  <c:v>0.1107375</c:v>
                </c:pt>
                <c:pt idx="594">
                  <c:v>0.10803230000000005</c:v>
                </c:pt>
                <c:pt idx="595">
                  <c:v>0.10506649999999999</c:v>
                </c:pt>
                <c:pt idx="596">
                  <c:v>0.10210070000000006</c:v>
                </c:pt>
                <c:pt idx="597">
                  <c:v>9.8317900000000027E-2</c:v>
                </c:pt>
                <c:pt idx="598">
                  <c:v>9.5767000000000047E-2</c:v>
                </c:pt>
                <c:pt idx="599">
                  <c:v>9.3216100000000024E-2</c:v>
                </c:pt>
                <c:pt idx="600">
                  <c:v>9.0967100000000023E-2</c:v>
                </c:pt>
                <c:pt idx="601">
                  <c:v>8.8807800000000076E-2</c:v>
                </c:pt>
                <c:pt idx="602">
                  <c:v>8.6648500000000003E-2</c:v>
                </c:pt>
                <c:pt idx="603">
                  <c:v>8.44892E-2</c:v>
                </c:pt>
                <c:pt idx="604">
                  <c:v>8.2329900000000011E-2</c:v>
                </c:pt>
                <c:pt idx="605">
                  <c:v>8.0447099999999994E-2</c:v>
                </c:pt>
                <c:pt idx="606">
                  <c:v>7.8515699999999994E-2</c:v>
                </c:pt>
                <c:pt idx="607">
                  <c:v>7.6584299999999994E-2</c:v>
                </c:pt>
                <c:pt idx="608">
                  <c:v>7.4652899999999994E-2</c:v>
                </c:pt>
                <c:pt idx="609">
                  <c:v>7.2721499999999994E-2</c:v>
                </c:pt>
                <c:pt idx="610">
                  <c:v>7.0805699999999999E-2</c:v>
                </c:pt>
                <c:pt idx="611">
                  <c:v>6.9131300000000021E-2</c:v>
                </c:pt>
                <c:pt idx="612">
                  <c:v>6.7457000000000003E-2</c:v>
                </c:pt>
                <c:pt idx="613">
                  <c:v>6.5782700000000055E-2</c:v>
                </c:pt>
                <c:pt idx="614">
                  <c:v>6.4108399999999996E-2</c:v>
                </c:pt>
                <c:pt idx="615">
                  <c:v>6.2434000000000024E-2</c:v>
                </c:pt>
                <c:pt idx="616">
                  <c:v>6.0924499999999999E-2</c:v>
                </c:pt>
                <c:pt idx="617">
                  <c:v>5.9558500000000014E-2</c:v>
                </c:pt>
                <c:pt idx="618">
                  <c:v>5.8192100000000004E-2</c:v>
                </c:pt>
                <c:pt idx="619">
                  <c:v>5.6746700000000004E-2</c:v>
                </c:pt>
                <c:pt idx="620">
                  <c:v>5.5301300000000012E-2</c:v>
                </c:pt>
                <c:pt idx="621">
                  <c:v>5.3911000000000001E-2</c:v>
                </c:pt>
                <c:pt idx="622">
                  <c:v>5.2631999999999998E-2</c:v>
                </c:pt>
                <c:pt idx="623">
                  <c:v>5.1352900000000035E-2</c:v>
                </c:pt>
                <c:pt idx="624">
                  <c:v>5.0432800000000014E-2</c:v>
                </c:pt>
                <c:pt idx="625">
                  <c:v>4.9738300000000034E-2</c:v>
                </c:pt>
                <c:pt idx="626">
                  <c:v>4.9043800000000012E-2</c:v>
                </c:pt>
                <c:pt idx="627">
                  <c:v>4.8329700000000003E-2</c:v>
                </c:pt>
                <c:pt idx="628">
                  <c:v>4.6818000000000012E-2</c:v>
                </c:pt>
                <c:pt idx="629">
                  <c:v>4.5306300000000035E-2</c:v>
                </c:pt>
                <c:pt idx="630">
                  <c:v>4.3794700000000034E-2</c:v>
                </c:pt>
                <c:pt idx="631">
                  <c:v>4.6273999999999996E-2</c:v>
                </c:pt>
                <c:pt idx="632">
                  <c:v>4.2647699999999997E-2</c:v>
                </c:pt>
                <c:pt idx="633">
                  <c:v>4.1200499999999987E-2</c:v>
                </c:pt>
                <c:pt idx="634">
                  <c:v>3.9753400000000001E-2</c:v>
                </c:pt>
                <c:pt idx="635">
                  <c:v>3.9840899999999999E-2</c:v>
                </c:pt>
                <c:pt idx="636">
                  <c:v>3.8140399999999998E-2</c:v>
                </c:pt>
                <c:pt idx="637">
                  <c:v>3.6528100000000001E-2</c:v>
                </c:pt>
                <c:pt idx="638">
                  <c:v>3.5878300000000037E-2</c:v>
                </c:pt>
                <c:pt idx="639">
                  <c:v>3.5228500000000003E-2</c:v>
                </c:pt>
                <c:pt idx="640">
                  <c:v>3.4832399999999999E-2</c:v>
                </c:pt>
                <c:pt idx="641">
                  <c:v>3.4738999999999999E-2</c:v>
                </c:pt>
                <c:pt idx="642">
                  <c:v>3.4047200000000027E-2</c:v>
                </c:pt>
                <c:pt idx="643">
                  <c:v>3.2902099999999997E-2</c:v>
                </c:pt>
                <c:pt idx="644">
                  <c:v>3.175710000000001E-2</c:v>
                </c:pt>
                <c:pt idx="645">
                  <c:v>3.0611100000000016E-2</c:v>
                </c:pt>
                <c:pt idx="646">
                  <c:v>3.0016299999999999E-2</c:v>
                </c:pt>
                <c:pt idx="647">
                  <c:v>2.94214E-2</c:v>
                </c:pt>
                <c:pt idx="648">
                  <c:v>2.8801600000000017E-2</c:v>
                </c:pt>
                <c:pt idx="649">
                  <c:v>2.8132399999999998E-2</c:v>
                </c:pt>
                <c:pt idx="650">
                  <c:v>2.7463200000000028E-2</c:v>
                </c:pt>
                <c:pt idx="651">
                  <c:v>2.683470000000002E-2</c:v>
                </c:pt>
                <c:pt idx="652">
                  <c:v>2.6228600000000001E-2</c:v>
                </c:pt>
                <c:pt idx="653">
                  <c:v>2.5622599999999988E-2</c:v>
                </c:pt>
                <c:pt idx="654">
                  <c:v>2.5218000000000001E-2</c:v>
                </c:pt>
                <c:pt idx="655">
                  <c:v>2.47894E-2</c:v>
                </c:pt>
                <c:pt idx="656">
                  <c:v>2.4193099999999988E-2</c:v>
                </c:pt>
                <c:pt idx="657">
                  <c:v>2.3596900000000001E-2</c:v>
                </c:pt>
                <c:pt idx="658">
                  <c:v>2.3000699999999989E-2</c:v>
                </c:pt>
                <c:pt idx="659">
                  <c:v>2.2485700000000025E-2</c:v>
                </c:pt>
                <c:pt idx="660">
                  <c:v>2.2045900000000035E-2</c:v>
                </c:pt>
                <c:pt idx="661">
                  <c:v>2.1606100000000017E-2</c:v>
                </c:pt>
                <c:pt idx="662">
                  <c:v>2.1166299999999989E-2</c:v>
                </c:pt>
                <c:pt idx="663">
                  <c:v>2.0726499999999974E-2</c:v>
                </c:pt>
                <c:pt idx="664">
                  <c:v>2.0286800000000011E-2</c:v>
                </c:pt>
                <c:pt idx="665">
                  <c:v>1.9839800000000015E-2</c:v>
                </c:pt>
                <c:pt idx="666">
                  <c:v>1.9392800000000016E-2</c:v>
                </c:pt>
                <c:pt idx="667">
                  <c:v>1.8963000000000015E-2</c:v>
                </c:pt>
                <c:pt idx="668">
                  <c:v>1.8586800000000014E-2</c:v>
                </c:pt>
                <c:pt idx="669">
                  <c:v>1.82106E-2</c:v>
                </c:pt>
                <c:pt idx="670">
                  <c:v>1.7835400000000001E-2</c:v>
                </c:pt>
                <c:pt idx="671">
                  <c:v>1.7460900000000001E-2</c:v>
                </c:pt>
                <c:pt idx="672">
                  <c:v>1.7086299999999999E-2</c:v>
                </c:pt>
                <c:pt idx="673">
                  <c:v>1.6746600000000007E-2</c:v>
                </c:pt>
                <c:pt idx="674">
                  <c:v>1.6421700000000015E-2</c:v>
                </c:pt>
                <c:pt idx="675">
                  <c:v>1.6096800000000001E-2</c:v>
                </c:pt>
                <c:pt idx="676">
                  <c:v>1.5771900000000002E-2</c:v>
                </c:pt>
                <c:pt idx="677">
                  <c:v>1.5447000000000001E-2</c:v>
                </c:pt>
                <c:pt idx="678">
                  <c:v>1.5124100000000001E-2</c:v>
                </c:pt>
                <c:pt idx="679">
                  <c:v>1.48036E-2</c:v>
                </c:pt>
                <c:pt idx="680">
                  <c:v>1.4482999999999999E-2</c:v>
                </c:pt>
                <c:pt idx="681">
                  <c:v>1.4186599999999999E-2</c:v>
                </c:pt>
                <c:pt idx="682">
                  <c:v>1.3886800000000008E-2</c:v>
                </c:pt>
                <c:pt idx="683">
                  <c:v>1.35882E-2</c:v>
                </c:pt>
                <c:pt idx="684">
                  <c:v>1.33527E-2</c:v>
                </c:pt>
                <c:pt idx="685">
                  <c:v>1.3117199999999999E-2</c:v>
                </c:pt>
                <c:pt idx="686">
                  <c:v>1.28696E-2</c:v>
                </c:pt>
                <c:pt idx="687">
                  <c:v>1.25951E-2</c:v>
                </c:pt>
                <c:pt idx="688">
                  <c:v>1.2320600000000001E-2</c:v>
                </c:pt>
                <c:pt idx="689">
                  <c:v>1.2122400000000005E-2</c:v>
                </c:pt>
                <c:pt idx="690">
                  <c:v>1.190260000000001E-2</c:v>
                </c:pt>
                <c:pt idx="691">
                  <c:v>1.1682800000000014E-2</c:v>
                </c:pt>
                <c:pt idx="692">
                  <c:v>1.1462999999999999E-2</c:v>
                </c:pt>
                <c:pt idx="693">
                  <c:v>1.1243200000000005E-2</c:v>
                </c:pt>
                <c:pt idx="694">
                  <c:v>1.1022600000000007E-2</c:v>
                </c:pt>
                <c:pt idx="695">
                  <c:v>1.0820700000000009E-2</c:v>
                </c:pt>
                <c:pt idx="696">
                  <c:v>1.06187E-2</c:v>
                </c:pt>
                <c:pt idx="697">
                  <c:v>1.04168E-2</c:v>
                </c:pt>
                <c:pt idx="698">
                  <c:v>1.0214800000000001E-2</c:v>
                </c:pt>
                <c:pt idx="699">
                  <c:v>1.0012899999999998E-2</c:v>
                </c:pt>
              </c:numCache>
            </c:numRef>
          </c:yVal>
          <c:smooth val="0"/>
          <c:extLst>
            <c:ext xmlns:c16="http://schemas.microsoft.com/office/drawing/2014/chart" uri="{C3380CC4-5D6E-409C-BE32-E72D297353CC}">
              <c16:uniqueId val="{00000006-A83A-4ACF-97BF-1450FA51828A}"/>
            </c:ext>
          </c:extLst>
        </c:ser>
        <c:ser>
          <c:idx val="11"/>
          <c:order val="7"/>
          <c:tx>
            <c:v>I2</c:v>
          </c:tx>
          <c:spPr>
            <a:ln w="25400">
              <a:solidFill>
                <a:srgbClr val="FF0000"/>
              </a:solidFill>
              <a:prstDash val="dashDot"/>
            </a:ln>
          </c:spPr>
          <c:marker>
            <c:symbol val="none"/>
          </c:marker>
          <c:xVal>
            <c:numRef>
              <c:f>'I2'!$A$2:$A$801</c:f>
              <c:numCache>
                <c:formatCode>General</c:formatCode>
                <c:ptCount val="800"/>
                <c:pt idx="0">
                  <c:v>825</c:v>
                </c:pt>
                <c:pt idx="1">
                  <c:v>825.1</c:v>
                </c:pt>
                <c:pt idx="2">
                  <c:v>825.2</c:v>
                </c:pt>
                <c:pt idx="3">
                  <c:v>825.3</c:v>
                </c:pt>
                <c:pt idx="4">
                  <c:v>825.4</c:v>
                </c:pt>
                <c:pt idx="5">
                  <c:v>825.5</c:v>
                </c:pt>
                <c:pt idx="6">
                  <c:v>825.6</c:v>
                </c:pt>
                <c:pt idx="7">
                  <c:v>825.7</c:v>
                </c:pt>
                <c:pt idx="8">
                  <c:v>825.8</c:v>
                </c:pt>
                <c:pt idx="9">
                  <c:v>825.9</c:v>
                </c:pt>
                <c:pt idx="10">
                  <c:v>826</c:v>
                </c:pt>
                <c:pt idx="11">
                  <c:v>826.1</c:v>
                </c:pt>
                <c:pt idx="12">
                  <c:v>826.2</c:v>
                </c:pt>
                <c:pt idx="13">
                  <c:v>826.3</c:v>
                </c:pt>
                <c:pt idx="14">
                  <c:v>826.4</c:v>
                </c:pt>
                <c:pt idx="15">
                  <c:v>826.5</c:v>
                </c:pt>
                <c:pt idx="16">
                  <c:v>826.6</c:v>
                </c:pt>
                <c:pt idx="17">
                  <c:v>826.7</c:v>
                </c:pt>
                <c:pt idx="18">
                  <c:v>826.8</c:v>
                </c:pt>
                <c:pt idx="19">
                  <c:v>826.9</c:v>
                </c:pt>
                <c:pt idx="20">
                  <c:v>827</c:v>
                </c:pt>
                <c:pt idx="21">
                  <c:v>827.1</c:v>
                </c:pt>
                <c:pt idx="22">
                  <c:v>827.2</c:v>
                </c:pt>
                <c:pt idx="23">
                  <c:v>827.3</c:v>
                </c:pt>
                <c:pt idx="24">
                  <c:v>827.4</c:v>
                </c:pt>
                <c:pt idx="25">
                  <c:v>827.5</c:v>
                </c:pt>
                <c:pt idx="26">
                  <c:v>827.6</c:v>
                </c:pt>
                <c:pt idx="27">
                  <c:v>827.7</c:v>
                </c:pt>
                <c:pt idx="28">
                  <c:v>827.8</c:v>
                </c:pt>
                <c:pt idx="29">
                  <c:v>827.9</c:v>
                </c:pt>
                <c:pt idx="30">
                  <c:v>828</c:v>
                </c:pt>
                <c:pt idx="31">
                  <c:v>828.1</c:v>
                </c:pt>
                <c:pt idx="32">
                  <c:v>828.2</c:v>
                </c:pt>
                <c:pt idx="33">
                  <c:v>828.3</c:v>
                </c:pt>
                <c:pt idx="34">
                  <c:v>828.4</c:v>
                </c:pt>
                <c:pt idx="35">
                  <c:v>828.5</c:v>
                </c:pt>
                <c:pt idx="36">
                  <c:v>828.6</c:v>
                </c:pt>
                <c:pt idx="37">
                  <c:v>828.7</c:v>
                </c:pt>
                <c:pt idx="38">
                  <c:v>828.8</c:v>
                </c:pt>
                <c:pt idx="39">
                  <c:v>828.9</c:v>
                </c:pt>
                <c:pt idx="40">
                  <c:v>829</c:v>
                </c:pt>
                <c:pt idx="41">
                  <c:v>829.1</c:v>
                </c:pt>
                <c:pt idx="42">
                  <c:v>829.2</c:v>
                </c:pt>
                <c:pt idx="43">
                  <c:v>829.3</c:v>
                </c:pt>
                <c:pt idx="44">
                  <c:v>829.4</c:v>
                </c:pt>
                <c:pt idx="45">
                  <c:v>829.5</c:v>
                </c:pt>
                <c:pt idx="46">
                  <c:v>829.6</c:v>
                </c:pt>
                <c:pt idx="47">
                  <c:v>829.7</c:v>
                </c:pt>
                <c:pt idx="48">
                  <c:v>829.8</c:v>
                </c:pt>
                <c:pt idx="49">
                  <c:v>829.9</c:v>
                </c:pt>
                <c:pt idx="50">
                  <c:v>830</c:v>
                </c:pt>
                <c:pt idx="51">
                  <c:v>830.1</c:v>
                </c:pt>
                <c:pt idx="52">
                  <c:v>830.2</c:v>
                </c:pt>
                <c:pt idx="53">
                  <c:v>830.3</c:v>
                </c:pt>
                <c:pt idx="54">
                  <c:v>830.4</c:v>
                </c:pt>
                <c:pt idx="55">
                  <c:v>830.5</c:v>
                </c:pt>
                <c:pt idx="56">
                  <c:v>830.6</c:v>
                </c:pt>
                <c:pt idx="57">
                  <c:v>830.7</c:v>
                </c:pt>
                <c:pt idx="58">
                  <c:v>830.8</c:v>
                </c:pt>
                <c:pt idx="59">
                  <c:v>830.9</c:v>
                </c:pt>
                <c:pt idx="60">
                  <c:v>831</c:v>
                </c:pt>
                <c:pt idx="61">
                  <c:v>831.1</c:v>
                </c:pt>
                <c:pt idx="62">
                  <c:v>831.2</c:v>
                </c:pt>
                <c:pt idx="63">
                  <c:v>831.3</c:v>
                </c:pt>
                <c:pt idx="64">
                  <c:v>831.4</c:v>
                </c:pt>
                <c:pt idx="65">
                  <c:v>831.5</c:v>
                </c:pt>
                <c:pt idx="66">
                  <c:v>831.6</c:v>
                </c:pt>
                <c:pt idx="67">
                  <c:v>831.7</c:v>
                </c:pt>
                <c:pt idx="68">
                  <c:v>831.8</c:v>
                </c:pt>
                <c:pt idx="69">
                  <c:v>831.9</c:v>
                </c:pt>
                <c:pt idx="70">
                  <c:v>832</c:v>
                </c:pt>
                <c:pt idx="71">
                  <c:v>832.1</c:v>
                </c:pt>
                <c:pt idx="72">
                  <c:v>832.2</c:v>
                </c:pt>
                <c:pt idx="73">
                  <c:v>832.3</c:v>
                </c:pt>
                <c:pt idx="74">
                  <c:v>832.4</c:v>
                </c:pt>
                <c:pt idx="75">
                  <c:v>832.5</c:v>
                </c:pt>
                <c:pt idx="76">
                  <c:v>832.6</c:v>
                </c:pt>
                <c:pt idx="77">
                  <c:v>832.7</c:v>
                </c:pt>
                <c:pt idx="78">
                  <c:v>832.8</c:v>
                </c:pt>
                <c:pt idx="79">
                  <c:v>832.9</c:v>
                </c:pt>
                <c:pt idx="80">
                  <c:v>833</c:v>
                </c:pt>
                <c:pt idx="81">
                  <c:v>833.1</c:v>
                </c:pt>
                <c:pt idx="82">
                  <c:v>833.2</c:v>
                </c:pt>
                <c:pt idx="83">
                  <c:v>833.3</c:v>
                </c:pt>
                <c:pt idx="84">
                  <c:v>833.4</c:v>
                </c:pt>
                <c:pt idx="85">
                  <c:v>833.5</c:v>
                </c:pt>
                <c:pt idx="86">
                  <c:v>833.6</c:v>
                </c:pt>
                <c:pt idx="87">
                  <c:v>833.7</c:v>
                </c:pt>
                <c:pt idx="88">
                  <c:v>833.8</c:v>
                </c:pt>
                <c:pt idx="89">
                  <c:v>833.9</c:v>
                </c:pt>
                <c:pt idx="90">
                  <c:v>834</c:v>
                </c:pt>
                <c:pt idx="91">
                  <c:v>834.1</c:v>
                </c:pt>
                <c:pt idx="92">
                  <c:v>834.2</c:v>
                </c:pt>
                <c:pt idx="93">
                  <c:v>834.3</c:v>
                </c:pt>
                <c:pt idx="94">
                  <c:v>834.4</c:v>
                </c:pt>
                <c:pt idx="95">
                  <c:v>834.5</c:v>
                </c:pt>
                <c:pt idx="96">
                  <c:v>834.6</c:v>
                </c:pt>
                <c:pt idx="97">
                  <c:v>834.7</c:v>
                </c:pt>
                <c:pt idx="98">
                  <c:v>834.8</c:v>
                </c:pt>
                <c:pt idx="99">
                  <c:v>834.9</c:v>
                </c:pt>
                <c:pt idx="100">
                  <c:v>835</c:v>
                </c:pt>
                <c:pt idx="101">
                  <c:v>835.1</c:v>
                </c:pt>
                <c:pt idx="102">
                  <c:v>835.2</c:v>
                </c:pt>
                <c:pt idx="103">
                  <c:v>835.3</c:v>
                </c:pt>
                <c:pt idx="104">
                  <c:v>835.4</c:v>
                </c:pt>
                <c:pt idx="105">
                  <c:v>835.5</c:v>
                </c:pt>
                <c:pt idx="106">
                  <c:v>835.6</c:v>
                </c:pt>
                <c:pt idx="107">
                  <c:v>835.7</c:v>
                </c:pt>
                <c:pt idx="108">
                  <c:v>835.8</c:v>
                </c:pt>
                <c:pt idx="109">
                  <c:v>835.9</c:v>
                </c:pt>
                <c:pt idx="110">
                  <c:v>836</c:v>
                </c:pt>
                <c:pt idx="111">
                  <c:v>836.1</c:v>
                </c:pt>
                <c:pt idx="112">
                  <c:v>836.2</c:v>
                </c:pt>
                <c:pt idx="113">
                  <c:v>836.3</c:v>
                </c:pt>
                <c:pt idx="114">
                  <c:v>836.4</c:v>
                </c:pt>
                <c:pt idx="115">
                  <c:v>836.5</c:v>
                </c:pt>
                <c:pt idx="116">
                  <c:v>836.6</c:v>
                </c:pt>
                <c:pt idx="117">
                  <c:v>836.7</c:v>
                </c:pt>
                <c:pt idx="118">
                  <c:v>836.8</c:v>
                </c:pt>
                <c:pt idx="119">
                  <c:v>836.9</c:v>
                </c:pt>
                <c:pt idx="120">
                  <c:v>837</c:v>
                </c:pt>
                <c:pt idx="121">
                  <c:v>837.1</c:v>
                </c:pt>
                <c:pt idx="122">
                  <c:v>837.2</c:v>
                </c:pt>
                <c:pt idx="123">
                  <c:v>837.3</c:v>
                </c:pt>
                <c:pt idx="124">
                  <c:v>837.4</c:v>
                </c:pt>
                <c:pt idx="125">
                  <c:v>837.5</c:v>
                </c:pt>
                <c:pt idx="126">
                  <c:v>837.6</c:v>
                </c:pt>
                <c:pt idx="127">
                  <c:v>837.7</c:v>
                </c:pt>
                <c:pt idx="128">
                  <c:v>837.8</c:v>
                </c:pt>
                <c:pt idx="129">
                  <c:v>837.9</c:v>
                </c:pt>
                <c:pt idx="130">
                  <c:v>838</c:v>
                </c:pt>
                <c:pt idx="131">
                  <c:v>838.1</c:v>
                </c:pt>
                <c:pt idx="132">
                  <c:v>838.2</c:v>
                </c:pt>
                <c:pt idx="133">
                  <c:v>838.3</c:v>
                </c:pt>
                <c:pt idx="134">
                  <c:v>838.4</c:v>
                </c:pt>
                <c:pt idx="135">
                  <c:v>838.5</c:v>
                </c:pt>
                <c:pt idx="136">
                  <c:v>838.6</c:v>
                </c:pt>
                <c:pt idx="137">
                  <c:v>838.7</c:v>
                </c:pt>
                <c:pt idx="138">
                  <c:v>838.8</c:v>
                </c:pt>
                <c:pt idx="139">
                  <c:v>838.9</c:v>
                </c:pt>
                <c:pt idx="140">
                  <c:v>839</c:v>
                </c:pt>
                <c:pt idx="141">
                  <c:v>839.1</c:v>
                </c:pt>
                <c:pt idx="142">
                  <c:v>839.2</c:v>
                </c:pt>
                <c:pt idx="143">
                  <c:v>839.3</c:v>
                </c:pt>
                <c:pt idx="144">
                  <c:v>839.4</c:v>
                </c:pt>
                <c:pt idx="145">
                  <c:v>839.5</c:v>
                </c:pt>
                <c:pt idx="146">
                  <c:v>839.6</c:v>
                </c:pt>
                <c:pt idx="147">
                  <c:v>839.7</c:v>
                </c:pt>
                <c:pt idx="148">
                  <c:v>839.8</c:v>
                </c:pt>
                <c:pt idx="149">
                  <c:v>839.9</c:v>
                </c:pt>
                <c:pt idx="150">
                  <c:v>840</c:v>
                </c:pt>
                <c:pt idx="151">
                  <c:v>840.1</c:v>
                </c:pt>
                <c:pt idx="152">
                  <c:v>840.2</c:v>
                </c:pt>
                <c:pt idx="153">
                  <c:v>840.3</c:v>
                </c:pt>
                <c:pt idx="154">
                  <c:v>840.4</c:v>
                </c:pt>
                <c:pt idx="155">
                  <c:v>840.5</c:v>
                </c:pt>
                <c:pt idx="156">
                  <c:v>840.6</c:v>
                </c:pt>
                <c:pt idx="157">
                  <c:v>840.7</c:v>
                </c:pt>
                <c:pt idx="158">
                  <c:v>840.8</c:v>
                </c:pt>
                <c:pt idx="159">
                  <c:v>840.9</c:v>
                </c:pt>
                <c:pt idx="160">
                  <c:v>841</c:v>
                </c:pt>
                <c:pt idx="161">
                  <c:v>841.1</c:v>
                </c:pt>
                <c:pt idx="162">
                  <c:v>841.2</c:v>
                </c:pt>
                <c:pt idx="163">
                  <c:v>841.3</c:v>
                </c:pt>
                <c:pt idx="164">
                  <c:v>841.4</c:v>
                </c:pt>
                <c:pt idx="165">
                  <c:v>841.5</c:v>
                </c:pt>
                <c:pt idx="166">
                  <c:v>841.6</c:v>
                </c:pt>
                <c:pt idx="167">
                  <c:v>841.7</c:v>
                </c:pt>
                <c:pt idx="168">
                  <c:v>841.8</c:v>
                </c:pt>
                <c:pt idx="169">
                  <c:v>841.9</c:v>
                </c:pt>
                <c:pt idx="170">
                  <c:v>842</c:v>
                </c:pt>
                <c:pt idx="171">
                  <c:v>842.1</c:v>
                </c:pt>
                <c:pt idx="172">
                  <c:v>842.2</c:v>
                </c:pt>
                <c:pt idx="173">
                  <c:v>842.3</c:v>
                </c:pt>
                <c:pt idx="174">
                  <c:v>842.4</c:v>
                </c:pt>
                <c:pt idx="175">
                  <c:v>842.5</c:v>
                </c:pt>
                <c:pt idx="176">
                  <c:v>842.6</c:v>
                </c:pt>
                <c:pt idx="177">
                  <c:v>842.7</c:v>
                </c:pt>
                <c:pt idx="178">
                  <c:v>842.8</c:v>
                </c:pt>
                <c:pt idx="179">
                  <c:v>842.9</c:v>
                </c:pt>
                <c:pt idx="180">
                  <c:v>843</c:v>
                </c:pt>
                <c:pt idx="181">
                  <c:v>843.1</c:v>
                </c:pt>
                <c:pt idx="182">
                  <c:v>843.2</c:v>
                </c:pt>
                <c:pt idx="183">
                  <c:v>843.3</c:v>
                </c:pt>
                <c:pt idx="184">
                  <c:v>843.4</c:v>
                </c:pt>
                <c:pt idx="185">
                  <c:v>843.5</c:v>
                </c:pt>
                <c:pt idx="186">
                  <c:v>843.6</c:v>
                </c:pt>
                <c:pt idx="187">
                  <c:v>843.7</c:v>
                </c:pt>
                <c:pt idx="188">
                  <c:v>843.8</c:v>
                </c:pt>
                <c:pt idx="189">
                  <c:v>843.9</c:v>
                </c:pt>
                <c:pt idx="190">
                  <c:v>844</c:v>
                </c:pt>
                <c:pt idx="191">
                  <c:v>844.1</c:v>
                </c:pt>
                <c:pt idx="192">
                  <c:v>844.2</c:v>
                </c:pt>
                <c:pt idx="193">
                  <c:v>844.3</c:v>
                </c:pt>
                <c:pt idx="194">
                  <c:v>844.4</c:v>
                </c:pt>
                <c:pt idx="195">
                  <c:v>844.5</c:v>
                </c:pt>
                <c:pt idx="196">
                  <c:v>844.6</c:v>
                </c:pt>
                <c:pt idx="197">
                  <c:v>844.7</c:v>
                </c:pt>
                <c:pt idx="198">
                  <c:v>844.8</c:v>
                </c:pt>
                <c:pt idx="199">
                  <c:v>844.9</c:v>
                </c:pt>
                <c:pt idx="200">
                  <c:v>845</c:v>
                </c:pt>
                <c:pt idx="201">
                  <c:v>845.1</c:v>
                </c:pt>
                <c:pt idx="202">
                  <c:v>845.2</c:v>
                </c:pt>
                <c:pt idx="203">
                  <c:v>845.3</c:v>
                </c:pt>
                <c:pt idx="204">
                  <c:v>845.4</c:v>
                </c:pt>
                <c:pt idx="205">
                  <c:v>845.5</c:v>
                </c:pt>
                <c:pt idx="206">
                  <c:v>845.6</c:v>
                </c:pt>
                <c:pt idx="207">
                  <c:v>845.7</c:v>
                </c:pt>
                <c:pt idx="208">
                  <c:v>845.8</c:v>
                </c:pt>
                <c:pt idx="209">
                  <c:v>845.9</c:v>
                </c:pt>
                <c:pt idx="210">
                  <c:v>846</c:v>
                </c:pt>
                <c:pt idx="211">
                  <c:v>846.1</c:v>
                </c:pt>
                <c:pt idx="212">
                  <c:v>846.2</c:v>
                </c:pt>
                <c:pt idx="213">
                  <c:v>846.3</c:v>
                </c:pt>
                <c:pt idx="214">
                  <c:v>846.4</c:v>
                </c:pt>
                <c:pt idx="215">
                  <c:v>846.5</c:v>
                </c:pt>
                <c:pt idx="216">
                  <c:v>846.6</c:v>
                </c:pt>
                <c:pt idx="217">
                  <c:v>846.7</c:v>
                </c:pt>
                <c:pt idx="218">
                  <c:v>846.8</c:v>
                </c:pt>
                <c:pt idx="219">
                  <c:v>846.9</c:v>
                </c:pt>
                <c:pt idx="220">
                  <c:v>847</c:v>
                </c:pt>
                <c:pt idx="221">
                  <c:v>847.1</c:v>
                </c:pt>
                <c:pt idx="222">
                  <c:v>847.2</c:v>
                </c:pt>
                <c:pt idx="223">
                  <c:v>847.3</c:v>
                </c:pt>
                <c:pt idx="224">
                  <c:v>847.4</c:v>
                </c:pt>
                <c:pt idx="225">
                  <c:v>847.5</c:v>
                </c:pt>
                <c:pt idx="226">
                  <c:v>847.6</c:v>
                </c:pt>
                <c:pt idx="227">
                  <c:v>847.7</c:v>
                </c:pt>
                <c:pt idx="228">
                  <c:v>847.8</c:v>
                </c:pt>
                <c:pt idx="229">
                  <c:v>847.9</c:v>
                </c:pt>
                <c:pt idx="230">
                  <c:v>848</c:v>
                </c:pt>
                <c:pt idx="231">
                  <c:v>848.1</c:v>
                </c:pt>
                <c:pt idx="232">
                  <c:v>848.2</c:v>
                </c:pt>
                <c:pt idx="233">
                  <c:v>848.3</c:v>
                </c:pt>
                <c:pt idx="234">
                  <c:v>848.4</c:v>
                </c:pt>
                <c:pt idx="235">
                  <c:v>848.5</c:v>
                </c:pt>
                <c:pt idx="236">
                  <c:v>848.6</c:v>
                </c:pt>
                <c:pt idx="237">
                  <c:v>848.7</c:v>
                </c:pt>
                <c:pt idx="238">
                  <c:v>848.8</c:v>
                </c:pt>
                <c:pt idx="239">
                  <c:v>848.9</c:v>
                </c:pt>
                <c:pt idx="240">
                  <c:v>849</c:v>
                </c:pt>
                <c:pt idx="241">
                  <c:v>849.1</c:v>
                </c:pt>
                <c:pt idx="242">
                  <c:v>849.2</c:v>
                </c:pt>
                <c:pt idx="243">
                  <c:v>849.3</c:v>
                </c:pt>
                <c:pt idx="244">
                  <c:v>849.4</c:v>
                </c:pt>
                <c:pt idx="245">
                  <c:v>849.5</c:v>
                </c:pt>
                <c:pt idx="246">
                  <c:v>849.6</c:v>
                </c:pt>
                <c:pt idx="247">
                  <c:v>849.7</c:v>
                </c:pt>
                <c:pt idx="248">
                  <c:v>849.8</c:v>
                </c:pt>
                <c:pt idx="249">
                  <c:v>849.9</c:v>
                </c:pt>
                <c:pt idx="250">
                  <c:v>850</c:v>
                </c:pt>
                <c:pt idx="251">
                  <c:v>850.1</c:v>
                </c:pt>
                <c:pt idx="252">
                  <c:v>850.2</c:v>
                </c:pt>
                <c:pt idx="253">
                  <c:v>850.3</c:v>
                </c:pt>
                <c:pt idx="254">
                  <c:v>850.4</c:v>
                </c:pt>
                <c:pt idx="255">
                  <c:v>850.5</c:v>
                </c:pt>
                <c:pt idx="256">
                  <c:v>850.6</c:v>
                </c:pt>
                <c:pt idx="257">
                  <c:v>850.7</c:v>
                </c:pt>
                <c:pt idx="258">
                  <c:v>850.8</c:v>
                </c:pt>
                <c:pt idx="259">
                  <c:v>850.9</c:v>
                </c:pt>
                <c:pt idx="260">
                  <c:v>851</c:v>
                </c:pt>
                <c:pt idx="261">
                  <c:v>851.1</c:v>
                </c:pt>
                <c:pt idx="262">
                  <c:v>851.2</c:v>
                </c:pt>
                <c:pt idx="263">
                  <c:v>851.3</c:v>
                </c:pt>
                <c:pt idx="264">
                  <c:v>851.4</c:v>
                </c:pt>
                <c:pt idx="265">
                  <c:v>851.5</c:v>
                </c:pt>
                <c:pt idx="266">
                  <c:v>851.6</c:v>
                </c:pt>
                <c:pt idx="267">
                  <c:v>851.7</c:v>
                </c:pt>
                <c:pt idx="268">
                  <c:v>851.8</c:v>
                </c:pt>
                <c:pt idx="269">
                  <c:v>851.9</c:v>
                </c:pt>
                <c:pt idx="270">
                  <c:v>852</c:v>
                </c:pt>
                <c:pt idx="271">
                  <c:v>852.1</c:v>
                </c:pt>
                <c:pt idx="272">
                  <c:v>852.2</c:v>
                </c:pt>
                <c:pt idx="273">
                  <c:v>852.3</c:v>
                </c:pt>
                <c:pt idx="274">
                  <c:v>852.4</c:v>
                </c:pt>
                <c:pt idx="275">
                  <c:v>852.5</c:v>
                </c:pt>
                <c:pt idx="276">
                  <c:v>852.6</c:v>
                </c:pt>
                <c:pt idx="277">
                  <c:v>852.7</c:v>
                </c:pt>
                <c:pt idx="278">
                  <c:v>852.8</c:v>
                </c:pt>
                <c:pt idx="279">
                  <c:v>852.9</c:v>
                </c:pt>
                <c:pt idx="280">
                  <c:v>853</c:v>
                </c:pt>
                <c:pt idx="281">
                  <c:v>853.1</c:v>
                </c:pt>
                <c:pt idx="282">
                  <c:v>853.2</c:v>
                </c:pt>
                <c:pt idx="283">
                  <c:v>853.3</c:v>
                </c:pt>
                <c:pt idx="284">
                  <c:v>853.4</c:v>
                </c:pt>
                <c:pt idx="285">
                  <c:v>853.5</c:v>
                </c:pt>
                <c:pt idx="286">
                  <c:v>853.6</c:v>
                </c:pt>
                <c:pt idx="287">
                  <c:v>853.7</c:v>
                </c:pt>
                <c:pt idx="288">
                  <c:v>853.8</c:v>
                </c:pt>
                <c:pt idx="289">
                  <c:v>853.9</c:v>
                </c:pt>
                <c:pt idx="290">
                  <c:v>854</c:v>
                </c:pt>
                <c:pt idx="291">
                  <c:v>854.1</c:v>
                </c:pt>
                <c:pt idx="292">
                  <c:v>854.2</c:v>
                </c:pt>
                <c:pt idx="293">
                  <c:v>854.3</c:v>
                </c:pt>
                <c:pt idx="294">
                  <c:v>854.4</c:v>
                </c:pt>
                <c:pt idx="295">
                  <c:v>854.5</c:v>
                </c:pt>
                <c:pt idx="296">
                  <c:v>854.6</c:v>
                </c:pt>
                <c:pt idx="297">
                  <c:v>854.7</c:v>
                </c:pt>
                <c:pt idx="298">
                  <c:v>854.8</c:v>
                </c:pt>
                <c:pt idx="299">
                  <c:v>854.9</c:v>
                </c:pt>
                <c:pt idx="300">
                  <c:v>855</c:v>
                </c:pt>
                <c:pt idx="301">
                  <c:v>855.1</c:v>
                </c:pt>
                <c:pt idx="302">
                  <c:v>855.2</c:v>
                </c:pt>
                <c:pt idx="303">
                  <c:v>855.3</c:v>
                </c:pt>
                <c:pt idx="304">
                  <c:v>855.4</c:v>
                </c:pt>
                <c:pt idx="305">
                  <c:v>855.5</c:v>
                </c:pt>
                <c:pt idx="306">
                  <c:v>855.6</c:v>
                </c:pt>
                <c:pt idx="307">
                  <c:v>855.7</c:v>
                </c:pt>
                <c:pt idx="308">
                  <c:v>855.8</c:v>
                </c:pt>
                <c:pt idx="309">
                  <c:v>855.9</c:v>
                </c:pt>
                <c:pt idx="310">
                  <c:v>856</c:v>
                </c:pt>
                <c:pt idx="311">
                  <c:v>856.1</c:v>
                </c:pt>
                <c:pt idx="312">
                  <c:v>856.2</c:v>
                </c:pt>
                <c:pt idx="313">
                  <c:v>856.3</c:v>
                </c:pt>
                <c:pt idx="314">
                  <c:v>856.4</c:v>
                </c:pt>
                <c:pt idx="315">
                  <c:v>856.5</c:v>
                </c:pt>
                <c:pt idx="316">
                  <c:v>856.6</c:v>
                </c:pt>
                <c:pt idx="317">
                  <c:v>856.7</c:v>
                </c:pt>
                <c:pt idx="318">
                  <c:v>856.8</c:v>
                </c:pt>
                <c:pt idx="319">
                  <c:v>856.9</c:v>
                </c:pt>
                <c:pt idx="320">
                  <c:v>857</c:v>
                </c:pt>
                <c:pt idx="321">
                  <c:v>857.1</c:v>
                </c:pt>
                <c:pt idx="322">
                  <c:v>857.2</c:v>
                </c:pt>
                <c:pt idx="323">
                  <c:v>857.3</c:v>
                </c:pt>
                <c:pt idx="324">
                  <c:v>857.4</c:v>
                </c:pt>
                <c:pt idx="325">
                  <c:v>857.5</c:v>
                </c:pt>
                <c:pt idx="326">
                  <c:v>857.6</c:v>
                </c:pt>
                <c:pt idx="327">
                  <c:v>857.7</c:v>
                </c:pt>
                <c:pt idx="328">
                  <c:v>857.8</c:v>
                </c:pt>
                <c:pt idx="329">
                  <c:v>857.9</c:v>
                </c:pt>
                <c:pt idx="330">
                  <c:v>858</c:v>
                </c:pt>
                <c:pt idx="331">
                  <c:v>858.1</c:v>
                </c:pt>
                <c:pt idx="332">
                  <c:v>858.2</c:v>
                </c:pt>
                <c:pt idx="333">
                  <c:v>858.3</c:v>
                </c:pt>
                <c:pt idx="334">
                  <c:v>858.4</c:v>
                </c:pt>
                <c:pt idx="335">
                  <c:v>858.5</c:v>
                </c:pt>
                <c:pt idx="336">
                  <c:v>858.6</c:v>
                </c:pt>
                <c:pt idx="337">
                  <c:v>858.7</c:v>
                </c:pt>
                <c:pt idx="338">
                  <c:v>858.8</c:v>
                </c:pt>
                <c:pt idx="339">
                  <c:v>858.9</c:v>
                </c:pt>
                <c:pt idx="340">
                  <c:v>859</c:v>
                </c:pt>
                <c:pt idx="341">
                  <c:v>859.1</c:v>
                </c:pt>
                <c:pt idx="342">
                  <c:v>859.2</c:v>
                </c:pt>
                <c:pt idx="343">
                  <c:v>859.3</c:v>
                </c:pt>
                <c:pt idx="344">
                  <c:v>859.4</c:v>
                </c:pt>
                <c:pt idx="345">
                  <c:v>859.5</c:v>
                </c:pt>
                <c:pt idx="346">
                  <c:v>859.6</c:v>
                </c:pt>
                <c:pt idx="347">
                  <c:v>859.7</c:v>
                </c:pt>
                <c:pt idx="348">
                  <c:v>859.8</c:v>
                </c:pt>
                <c:pt idx="349">
                  <c:v>859.9</c:v>
                </c:pt>
                <c:pt idx="350">
                  <c:v>860</c:v>
                </c:pt>
                <c:pt idx="351">
                  <c:v>860.1</c:v>
                </c:pt>
                <c:pt idx="352">
                  <c:v>860.2</c:v>
                </c:pt>
                <c:pt idx="353">
                  <c:v>860.3</c:v>
                </c:pt>
                <c:pt idx="354">
                  <c:v>860.4</c:v>
                </c:pt>
                <c:pt idx="355">
                  <c:v>860.5</c:v>
                </c:pt>
                <c:pt idx="356">
                  <c:v>860.6</c:v>
                </c:pt>
                <c:pt idx="357">
                  <c:v>860.7</c:v>
                </c:pt>
                <c:pt idx="358">
                  <c:v>860.8</c:v>
                </c:pt>
                <c:pt idx="359">
                  <c:v>860.9</c:v>
                </c:pt>
                <c:pt idx="360">
                  <c:v>861</c:v>
                </c:pt>
                <c:pt idx="361">
                  <c:v>861.1</c:v>
                </c:pt>
                <c:pt idx="362">
                  <c:v>861.2</c:v>
                </c:pt>
                <c:pt idx="363">
                  <c:v>861.3</c:v>
                </c:pt>
                <c:pt idx="364">
                  <c:v>861.4</c:v>
                </c:pt>
                <c:pt idx="365">
                  <c:v>861.5</c:v>
                </c:pt>
                <c:pt idx="366">
                  <c:v>861.6</c:v>
                </c:pt>
                <c:pt idx="367">
                  <c:v>861.7</c:v>
                </c:pt>
                <c:pt idx="368">
                  <c:v>861.8</c:v>
                </c:pt>
                <c:pt idx="369">
                  <c:v>861.9</c:v>
                </c:pt>
                <c:pt idx="370">
                  <c:v>862</c:v>
                </c:pt>
                <c:pt idx="371">
                  <c:v>862.1</c:v>
                </c:pt>
                <c:pt idx="372">
                  <c:v>862.2</c:v>
                </c:pt>
                <c:pt idx="373">
                  <c:v>862.3</c:v>
                </c:pt>
                <c:pt idx="374">
                  <c:v>862.4</c:v>
                </c:pt>
                <c:pt idx="375">
                  <c:v>862.5</c:v>
                </c:pt>
                <c:pt idx="376">
                  <c:v>862.6</c:v>
                </c:pt>
                <c:pt idx="377">
                  <c:v>862.7</c:v>
                </c:pt>
                <c:pt idx="378">
                  <c:v>862.8</c:v>
                </c:pt>
                <c:pt idx="379">
                  <c:v>862.9</c:v>
                </c:pt>
                <c:pt idx="380">
                  <c:v>863</c:v>
                </c:pt>
                <c:pt idx="381">
                  <c:v>863.1</c:v>
                </c:pt>
                <c:pt idx="382">
                  <c:v>863.2</c:v>
                </c:pt>
                <c:pt idx="383">
                  <c:v>863.3</c:v>
                </c:pt>
                <c:pt idx="384">
                  <c:v>863.4</c:v>
                </c:pt>
                <c:pt idx="385">
                  <c:v>863.5</c:v>
                </c:pt>
                <c:pt idx="386">
                  <c:v>863.6</c:v>
                </c:pt>
                <c:pt idx="387">
                  <c:v>863.7</c:v>
                </c:pt>
                <c:pt idx="388">
                  <c:v>863.8</c:v>
                </c:pt>
                <c:pt idx="389">
                  <c:v>863.9</c:v>
                </c:pt>
                <c:pt idx="390">
                  <c:v>864</c:v>
                </c:pt>
                <c:pt idx="391">
                  <c:v>864.1</c:v>
                </c:pt>
                <c:pt idx="392">
                  <c:v>864.2</c:v>
                </c:pt>
                <c:pt idx="393">
                  <c:v>864.3</c:v>
                </c:pt>
                <c:pt idx="394">
                  <c:v>864.4</c:v>
                </c:pt>
                <c:pt idx="395">
                  <c:v>864.5</c:v>
                </c:pt>
                <c:pt idx="396">
                  <c:v>864.6</c:v>
                </c:pt>
                <c:pt idx="397">
                  <c:v>864.7</c:v>
                </c:pt>
                <c:pt idx="398">
                  <c:v>864.8</c:v>
                </c:pt>
                <c:pt idx="399">
                  <c:v>864.9</c:v>
                </c:pt>
                <c:pt idx="400">
                  <c:v>865</c:v>
                </c:pt>
                <c:pt idx="401">
                  <c:v>865.1</c:v>
                </c:pt>
                <c:pt idx="402">
                  <c:v>865.2</c:v>
                </c:pt>
                <c:pt idx="403">
                  <c:v>865.3</c:v>
                </c:pt>
                <c:pt idx="404">
                  <c:v>865.4</c:v>
                </c:pt>
                <c:pt idx="405">
                  <c:v>865.5</c:v>
                </c:pt>
                <c:pt idx="406">
                  <c:v>865.6</c:v>
                </c:pt>
                <c:pt idx="407">
                  <c:v>865.7</c:v>
                </c:pt>
                <c:pt idx="408">
                  <c:v>865.8</c:v>
                </c:pt>
                <c:pt idx="409">
                  <c:v>865.9</c:v>
                </c:pt>
                <c:pt idx="410">
                  <c:v>866</c:v>
                </c:pt>
                <c:pt idx="411">
                  <c:v>866.1</c:v>
                </c:pt>
                <c:pt idx="412">
                  <c:v>866.2</c:v>
                </c:pt>
                <c:pt idx="413">
                  <c:v>866.3</c:v>
                </c:pt>
                <c:pt idx="414">
                  <c:v>866.4</c:v>
                </c:pt>
                <c:pt idx="415">
                  <c:v>866.5</c:v>
                </c:pt>
                <c:pt idx="416">
                  <c:v>866.6</c:v>
                </c:pt>
                <c:pt idx="417">
                  <c:v>866.7</c:v>
                </c:pt>
                <c:pt idx="418">
                  <c:v>866.8</c:v>
                </c:pt>
                <c:pt idx="419">
                  <c:v>866.9</c:v>
                </c:pt>
                <c:pt idx="420">
                  <c:v>867</c:v>
                </c:pt>
                <c:pt idx="421">
                  <c:v>867.1</c:v>
                </c:pt>
                <c:pt idx="422">
                  <c:v>867.2</c:v>
                </c:pt>
                <c:pt idx="423">
                  <c:v>867.3</c:v>
                </c:pt>
                <c:pt idx="424">
                  <c:v>867.4</c:v>
                </c:pt>
                <c:pt idx="425">
                  <c:v>867.5</c:v>
                </c:pt>
                <c:pt idx="426">
                  <c:v>867.6</c:v>
                </c:pt>
                <c:pt idx="427">
                  <c:v>867.7</c:v>
                </c:pt>
                <c:pt idx="428">
                  <c:v>867.8</c:v>
                </c:pt>
                <c:pt idx="429">
                  <c:v>867.9</c:v>
                </c:pt>
                <c:pt idx="430">
                  <c:v>868</c:v>
                </c:pt>
                <c:pt idx="431">
                  <c:v>868.1</c:v>
                </c:pt>
                <c:pt idx="432">
                  <c:v>868.2</c:v>
                </c:pt>
                <c:pt idx="433">
                  <c:v>868.3</c:v>
                </c:pt>
                <c:pt idx="434">
                  <c:v>868.4</c:v>
                </c:pt>
                <c:pt idx="435">
                  <c:v>868.5</c:v>
                </c:pt>
                <c:pt idx="436">
                  <c:v>868.6</c:v>
                </c:pt>
                <c:pt idx="437">
                  <c:v>868.7</c:v>
                </c:pt>
                <c:pt idx="438">
                  <c:v>868.8</c:v>
                </c:pt>
                <c:pt idx="439">
                  <c:v>868.9</c:v>
                </c:pt>
                <c:pt idx="440">
                  <c:v>869</c:v>
                </c:pt>
                <c:pt idx="441">
                  <c:v>869.1</c:v>
                </c:pt>
                <c:pt idx="442">
                  <c:v>869.2</c:v>
                </c:pt>
                <c:pt idx="443">
                  <c:v>869.3</c:v>
                </c:pt>
                <c:pt idx="444">
                  <c:v>869.4</c:v>
                </c:pt>
                <c:pt idx="445">
                  <c:v>869.5</c:v>
                </c:pt>
                <c:pt idx="446">
                  <c:v>869.6</c:v>
                </c:pt>
                <c:pt idx="447">
                  <c:v>869.7</c:v>
                </c:pt>
                <c:pt idx="448">
                  <c:v>869.8</c:v>
                </c:pt>
                <c:pt idx="449">
                  <c:v>869.9</c:v>
                </c:pt>
                <c:pt idx="450">
                  <c:v>870</c:v>
                </c:pt>
                <c:pt idx="451">
                  <c:v>870.1</c:v>
                </c:pt>
                <c:pt idx="452">
                  <c:v>870.2</c:v>
                </c:pt>
                <c:pt idx="453">
                  <c:v>870.3</c:v>
                </c:pt>
                <c:pt idx="454">
                  <c:v>870.4</c:v>
                </c:pt>
                <c:pt idx="455">
                  <c:v>870.5</c:v>
                </c:pt>
                <c:pt idx="456">
                  <c:v>870.6</c:v>
                </c:pt>
                <c:pt idx="457">
                  <c:v>870.7</c:v>
                </c:pt>
                <c:pt idx="458">
                  <c:v>870.8</c:v>
                </c:pt>
                <c:pt idx="459">
                  <c:v>870.9</c:v>
                </c:pt>
                <c:pt idx="460">
                  <c:v>871</c:v>
                </c:pt>
                <c:pt idx="461">
                  <c:v>871.1</c:v>
                </c:pt>
                <c:pt idx="462">
                  <c:v>871.2</c:v>
                </c:pt>
                <c:pt idx="463">
                  <c:v>871.3</c:v>
                </c:pt>
                <c:pt idx="464">
                  <c:v>871.4</c:v>
                </c:pt>
                <c:pt idx="465">
                  <c:v>871.5</c:v>
                </c:pt>
                <c:pt idx="466">
                  <c:v>871.6</c:v>
                </c:pt>
                <c:pt idx="467">
                  <c:v>871.7</c:v>
                </c:pt>
                <c:pt idx="468">
                  <c:v>871.8</c:v>
                </c:pt>
                <c:pt idx="469">
                  <c:v>871.9</c:v>
                </c:pt>
                <c:pt idx="470">
                  <c:v>872</c:v>
                </c:pt>
                <c:pt idx="471">
                  <c:v>872.1</c:v>
                </c:pt>
                <c:pt idx="472">
                  <c:v>872.2</c:v>
                </c:pt>
                <c:pt idx="473">
                  <c:v>872.3</c:v>
                </c:pt>
                <c:pt idx="474">
                  <c:v>872.4</c:v>
                </c:pt>
                <c:pt idx="475">
                  <c:v>872.5</c:v>
                </c:pt>
                <c:pt idx="476">
                  <c:v>872.6</c:v>
                </c:pt>
                <c:pt idx="477">
                  <c:v>872.7</c:v>
                </c:pt>
                <c:pt idx="478">
                  <c:v>872.8</c:v>
                </c:pt>
                <c:pt idx="479">
                  <c:v>872.9</c:v>
                </c:pt>
                <c:pt idx="480">
                  <c:v>873</c:v>
                </c:pt>
                <c:pt idx="481">
                  <c:v>873.1</c:v>
                </c:pt>
                <c:pt idx="482">
                  <c:v>873.2</c:v>
                </c:pt>
                <c:pt idx="483">
                  <c:v>873.3</c:v>
                </c:pt>
                <c:pt idx="484">
                  <c:v>873.4</c:v>
                </c:pt>
                <c:pt idx="485">
                  <c:v>873.5</c:v>
                </c:pt>
                <c:pt idx="486">
                  <c:v>873.6</c:v>
                </c:pt>
                <c:pt idx="487">
                  <c:v>873.7</c:v>
                </c:pt>
                <c:pt idx="488">
                  <c:v>873.8</c:v>
                </c:pt>
                <c:pt idx="489">
                  <c:v>873.9</c:v>
                </c:pt>
                <c:pt idx="490">
                  <c:v>874</c:v>
                </c:pt>
                <c:pt idx="491">
                  <c:v>874.1</c:v>
                </c:pt>
                <c:pt idx="492">
                  <c:v>874.2</c:v>
                </c:pt>
                <c:pt idx="493">
                  <c:v>874.3</c:v>
                </c:pt>
                <c:pt idx="494">
                  <c:v>874.4</c:v>
                </c:pt>
                <c:pt idx="495">
                  <c:v>874.5</c:v>
                </c:pt>
                <c:pt idx="496">
                  <c:v>874.6</c:v>
                </c:pt>
                <c:pt idx="497">
                  <c:v>874.7</c:v>
                </c:pt>
                <c:pt idx="498">
                  <c:v>874.8</c:v>
                </c:pt>
                <c:pt idx="499">
                  <c:v>874.9</c:v>
                </c:pt>
                <c:pt idx="500">
                  <c:v>875</c:v>
                </c:pt>
                <c:pt idx="501">
                  <c:v>875.1</c:v>
                </c:pt>
                <c:pt idx="502">
                  <c:v>875.2</c:v>
                </c:pt>
                <c:pt idx="503">
                  <c:v>875.3</c:v>
                </c:pt>
                <c:pt idx="504">
                  <c:v>875.4</c:v>
                </c:pt>
                <c:pt idx="505">
                  <c:v>875.5</c:v>
                </c:pt>
                <c:pt idx="506">
                  <c:v>875.6</c:v>
                </c:pt>
                <c:pt idx="507">
                  <c:v>875.7</c:v>
                </c:pt>
                <c:pt idx="508">
                  <c:v>875.8</c:v>
                </c:pt>
                <c:pt idx="509">
                  <c:v>875.9</c:v>
                </c:pt>
                <c:pt idx="510">
                  <c:v>876</c:v>
                </c:pt>
                <c:pt idx="511">
                  <c:v>876.1</c:v>
                </c:pt>
                <c:pt idx="512">
                  <c:v>876.2</c:v>
                </c:pt>
                <c:pt idx="513">
                  <c:v>876.3</c:v>
                </c:pt>
                <c:pt idx="514">
                  <c:v>876.4</c:v>
                </c:pt>
                <c:pt idx="515">
                  <c:v>876.5</c:v>
                </c:pt>
                <c:pt idx="516">
                  <c:v>876.6</c:v>
                </c:pt>
                <c:pt idx="517">
                  <c:v>876.7</c:v>
                </c:pt>
                <c:pt idx="518">
                  <c:v>876.8</c:v>
                </c:pt>
                <c:pt idx="519">
                  <c:v>876.9</c:v>
                </c:pt>
                <c:pt idx="520">
                  <c:v>877</c:v>
                </c:pt>
                <c:pt idx="521">
                  <c:v>877.1</c:v>
                </c:pt>
                <c:pt idx="522">
                  <c:v>877.2</c:v>
                </c:pt>
                <c:pt idx="523">
                  <c:v>877.3</c:v>
                </c:pt>
                <c:pt idx="524">
                  <c:v>877.4</c:v>
                </c:pt>
                <c:pt idx="525">
                  <c:v>877.5</c:v>
                </c:pt>
                <c:pt idx="526">
                  <c:v>877.6</c:v>
                </c:pt>
                <c:pt idx="527">
                  <c:v>877.7</c:v>
                </c:pt>
                <c:pt idx="528">
                  <c:v>877.8</c:v>
                </c:pt>
                <c:pt idx="529">
                  <c:v>877.9</c:v>
                </c:pt>
                <c:pt idx="530">
                  <c:v>878</c:v>
                </c:pt>
                <c:pt idx="531">
                  <c:v>878.1</c:v>
                </c:pt>
                <c:pt idx="532">
                  <c:v>878.2</c:v>
                </c:pt>
                <c:pt idx="533">
                  <c:v>878.3</c:v>
                </c:pt>
                <c:pt idx="534">
                  <c:v>878.4</c:v>
                </c:pt>
                <c:pt idx="535">
                  <c:v>878.5</c:v>
                </c:pt>
                <c:pt idx="536">
                  <c:v>878.6</c:v>
                </c:pt>
                <c:pt idx="537">
                  <c:v>878.7</c:v>
                </c:pt>
                <c:pt idx="538">
                  <c:v>878.8</c:v>
                </c:pt>
                <c:pt idx="539">
                  <c:v>878.9</c:v>
                </c:pt>
                <c:pt idx="540">
                  <c:v>879</c:v>
                </c:pt>
                <c:pt idx="541">
                  <c:v>879.1</c:v>
                </c:pt>
                <c:pt idx="542">
                  <c:v>879.2</c:v>
                </c:pt>
                <c:pt idx="543">
                  <c:v>879.3</c:v>
                </c:pt>
                <c:pt idx="544">
                  <c:v>879.4</c:v>
                </c:pt>
                <c:pt idx="545">
                  <c:v>879.5</c:v>
                </c:pt>
                <c:pt idx="546">
                  <c:v>879.6</c:v>
                </c:pt>
                <c:pt idx="547">
                  <c:v>879.7</c:v>
                </c:pt>
                <c:pt idx="548">
                  <c:v>879.8</c:v>
                </c:pt>
                <c:pt idx="549">
                  <c:v>879.9</c:v>
                </c:pt>
                <c:pt idx="550">
                  <c:v>880</c:v>
                </c:pt>
                <c:pt idx="551">
                  <c:v>880.1</c:v>
                </c:pt>
                <c:pt idx="552">
                  <c:v>880.2</c:v>
                </c:pt>
                <c:pt idx="553">
                  <c:v>880.3</c:v>
                </c:pt>
                <c:pt idx="554">
                  <c:v>880.4</c:v>
                </c:pt>
                <c:pt idx="555">
                  <c:v>880.5</c:v>
                </c:pt>
                <c:pt idx="556">
                  <c:v>880.6</c:v>
                </c:pt>
                <c:pt idx="557">
                  <c:v>880.7</c:v>
                </c:pt>
                <c:pt idx="558">
                  <c:v>880.8</c:v>
                </c:pt>
                <c:pt idx="559">
                  <c:v>880.9</c:v>
                </c:pt>
                <c:pt idx="560">
                  <c:v>881</c:v>
                </c:pt>
                <c:pt idx="561">
                  <c:v>881.1</c:v>
                </c:pt>
                <c:pt idx="562">
                  <c:v>881.2</c:v>
                </c:pt>
                <c:pt idx="563">
                  <c:v>881.3</c:v>
                </c:pt>
                <c:pt idx="564">
                  <c:v>881.4</c:v>
                </c:pt>
                <c:pt idx="565">
                  <c:v>881.5</c:v>
                </c:pt>
                <c:pt idx="566">
                  <c:v>881.6</c:v>
                </c:pt>
                <c:pt idx="567">
                  <c:v>881.7</c:v>
                </c:pt>
                <c:pt idx="568">
                  <c:v>881.8</c:v>
                </c:pt>
                <c:pt idx="569">
                  <c:v>881.9</c:v>
                </c:pt>
                <c:pt idx="570">
                  <c:v>882</c:v>
                </c:pt>
                <c:pt idx="571">
                  <c:v>882.1</c:v>
                </c:pt>
                <c:pt idx="572">
                  <c:v>882.2</c:v>
                </c:pt>
                <c:pt idx="573">
                  <c:v>882.3</c:v>
                </c:pt>
                <c:pt idx="574">
                  <c:v>882.4</c:v>
                </c:pt>
                <c:pt idx="575">
                  <c:v>882.5</c:v>
                </c:pt>
                <c:pt idx="576">
                  <c:v>882.6</c:v>
                </c:pt>
                <c:pt idx="577">
                  <c:v>882.7</c:v>
                </c:pt>
                <c:pt idx="578">
                  <c:v>882.8</c:v>
                </c:pt>
                <c:pt idx="579">
                  <c:v>882.9</c:v>
                </c:pt>
                <c:pt idx="580">
                  <c:v>883</c:v>
                </c:pt>
                <c:pt idx="581">
                  <c:v>883.1</c:v>
                </c:pt>
                <c:pt idx="582">
                  <c:v>883.2</c:v>
                </c:pt>
                <c:pt idx="583">
                  <c:v>883.3</c:v>
                </c:pt>
                <c:pt idx="584">
                  <c:v>883.4</c:v>
                </c:pt>
                <c:pt idx="585">
                  <c:v>883.5</c:v>
                </c:pt>
                <c:pt idx="586">
                  <c:v>883.6</c:v>
                </c:pt>
                <c:pt idx="587">
                  <c:v>883.7</c:v>
                </c:pt>
                <c:pt idx="588">
                  <c:v>883.8</c:v>
                </c:pt>
                <c:pt idx="589">
                  <c:v>883.9</c:v>
                </c:pt>
                <c:pt idx="590">
                  <c:v>884</c:v>
                </c:pt>
                <c:pt idx="591">
                  <c:v>884.1</c:v>
                </c:pt>
                <c:pt idx="592">
                  <c:v>884.2</c:v>
                </c:pt>
                <c:pt idx="593">
                  <c:v>884.3</c:v>
                </c:pt>
                <c:pt idx="594">
                  <c:v>884.4</c:v>
                </c:pt>
                <c:pt idx="595">
                  <c:v>884.5</c:v>
                </c:pt>
                <c:pt idx="596">
                  <c:v>884.6</c:v>
                </c:pt>
                <c:pt idx="597">
                  <c:v>884.7</c:v>
                </c:pt>
                <c:pt idx="598">
                  <c:v>884.8</c:v>
                </c:pt>
                <c:pt idx="599">
                  <c:v>884.9</c:v>
                </c:pt>
                <c:pt idx="600">
                  <c:v>885</c:v>
                </c:pt>
                <c:pt idx="601">
                  <c:v>885.1</c:v>
                </c:pt>
                <c:pt idx="602">
                  <c:v>885.2</c:v>
                </c:pt>
                <c:pt idx="603">
                  <c:v>885.3</c:v>
                </c:pt>
                <c:pt idx="604">
                  <c:v>885.4</c:v>
                </c:pt>
                <c:pt idx="605">
                  <c:v>885.5</c:v>
                </c:pt>
                <c:pt idx="606">
                  <c:v>885.6</c:v>
                </c:pt>
                <c:pt idx="607">
                  <c:v>885.7</c:v>
                </c:pt>
                <c:pt idx="608">
                  <c:v>885.8</c:v>
                </c:pt>
                <c:pt idx="609">
                  <c:v>885.9</c:v>
                </c:pt>
                <c:pt idx="610">
                  <c:v>886</c:v>
                </c:pt>
                <c:pt idx="611">
                  <c:v>886.1</c:v>
                </c:pt>
                <c:pt idx="612">
                  <c:v>886.2</c:v>
                </c:pt>
                <c:pt idx="613">
                  <c:v>886.3</c:v>
                </c:pt>
                <c:pt idx="614">
                  <c:v>886.4</c:v>
                </c:pt>
                <c:pt idx="615">
                  <c:v>886.5</c:v>
                </c:pt>
                <c:pt idx="616">
                  <c:v>886.6</c:v>
                </c:pt>
                <c:pt idx="617">
                  <c:v>886.7</c:v>
                </c:pt>
                <c:pt idx="618">
                  <c:v>886.8</c:v>
                </c:pt>
                <c:pt idx="619">
                  <c:v>886.9</c:v>
                </c:pt>
                <c:pt idx="620">
                  <c:v>887</c:v>
                </c:pt>
                <c:pt idx="621">
                  <c:v>887.1</c:v>
                </c:pt>
                <c:pt idx="622">
                  <c:v>887.2</c:v>
                </c:pt>
                <c:pt idx="623">
                  <c:v>887.3</c:v>
                </c:pt>
                <c:pt idx="624">
                  <c:v>887.4</c:v>
                </c:pt>
                <c:pt idx="625">
                  <c:v>887.5</c:v>
                </c:pt>
                <c:pt idx="626">
                  <c:v>887.6</c:v>
                </c:pt>
                <c:pt idx="627">
                  <c:v>887.7</c:v>
                </c:pt>
                <c:pt idx="628">
                  <c:v>887.8</c:v>
                </c:pt>
                <c:pt idx="629">
                  <c:v>887.9</c:v>
                </c:pt>
                <c:pt idx="630">
                  <c:v>888</c:v>
                </c:pt>
                <c:pt idx="631">
                  <c:v>888.1</c:v>
                </c:pt>
                <c:pt idx="632">
                  <c:v>888.2</c:v>
                </c:pt>
                <c:pt idx="633">
                  <c:v>888.3</c:v>
                </c:pt>
                <c:pt idx="634">
                  <c:v>888.4</c:v>
                </c:pt>
                <c:pt idx="635">
                  <c:v>888.5</c:v>
                </c:pt>
                <c:pt idx="636">
                  <c:v>888.6</c:v>
                </c:pt>
                <c:pt idx="637">
                  <c:v>888.7</c:v>
                </c:pt>
                <c:pt idx="638">
                  <c:v>888.8</c:v>
                </c:pt>
                <c:pt idx="639">
                  <c:v>888.9</c:v>
                </c:pt>
                <c:pt idx="640">
                  <c:v>889</c:v>
                </c:pt>
                <c:pt idx="641">
                  <c:v>889.1</c:v>
                </c:pt>
                <c:pt idx="642">
                  <c:v>889.2</c:v>
                </c:pt>
                <c:pt idx="643">
                  <c:v>889.3</c:v>
                </c:pt>
                <c:pt idx="644">
                  <c:v>889.4</c:v>
                </c:pt>
                <c:pt idx="645">
                  <c:v>889.5</c:v>
                </c:pt>
                <c:pt idx="646">
                  <c:v>889.6</c:v>
                </c:pt>
                <c:pt idx="647">
                  <c:v>889.7</c:v>
                </c:pt>
                <c:pt idx="648">
                  <c:v>889.8</c:v>
                </c:pt>
                <c:pt idx="649">
                  <c:v>889.9</c:v>
                </c:pt>
                <c:pt idx="650">
                  <c:v>890</c:v>
                </c:pt>
                <c:pt idx="651">
                  <c:v>890.1</c:v>
                </c:pt>
                <c:pt idx="652">
                  <c:v>890.2</c:v>
                </c:pt>
                <c:pt idx="653">
                  <c:v>890.3</c:v>
                </c:pt>
                <c:pt idx="654">
                  <c:v>890.4</c:v>
                </c:pt>
                <c:pt idx="655">
                  <c:v>890.5</c:v>
                </c:pt>
                <c:pt idx="656">
                  <c:v>890.6</c:v>
                </c:pt>
                <c:pt idx="657">
                  <c:v>890.7</c:v>
                </c:pt>
                <c:pt idx="658">
                  <c:v>890.8</c:v>
                </c:pt>
                <c:pt idx="659">
                  <c:v>890.9</c:v>
                </c:pt>
                <c:pt idx="660">
                  <c:v>891</c:v>
                </c:pt>
                <c:pt idx="661">
                  <c:v>891.1</c:v>
                </c:pt>
                <c:pt idx="662">
                  <c:v>891.2</c:v>
                </c:pt>
                <c:pt idx="663">
                  <c:v>891.3</c:v>
                </c:pt>
                <c:pt idx="664">
                  <c:v>891.4</c:v>
                </c:pt>
                <c:pt idx="665">
                  <c:v>891.5</c:v>
                </c:pt>
                <c:pt idx="666">
                  <c:v>891.6</c:v>
                </c:pt>
                <c:pt idx="667">
                  <c:v>891.7</c:v>
                </c:pt>
                <c:pt idx="668">
                  <c:v>891.8</c:v>
                </c:pt>
                <c:pt idx="669">
                  <c:v>891.9</c:v>
                </c:pt>
                <c:pt idx="670">
                  <c:v>892</c:v>
                </c:pt>
                <c:pt idx="671">
                  <c:v>892.1</c:v>
                </c:pt>
                <c:pt idx="672">
                  <c:v>892.2</c:v>
                </c:pt>
                <c:pt idx="673">
                  <c:v>892.3</c:v>
                </c:pt>
                <c:pt idx="674">
                  <c:v>892.4</c:v>
                </c:pt>
                <c:pt idx="675">
                  <c:v>892.5</c:v>
                </c:pt>
                <c:pt idx="676">
                  <c:v>892.6</c:v>
                </c:pt>
                <c:pt idx="677">
                  <c:v>892.7</c:v>
                </c:pt>
                <c:pt idx="678">
                  <c:v>892.8</c:v>
                </c:pt>
                <c:pt idx="679">
                  <c:v>892.9</c:v>
                </c:pt>
                <c:pt idx="680">
                  <c:v>893</c:v>
                </c:pt>
                <c:pt idx="681">
                  <c:v>893.1</c:v>
                </c:pt>
                <c:pt idx="682">
                  <c:v>893.2</c:v>
                </c:pt>
                <c:pt idx="683">
                  <c:v>893.3</c:v>
                </c:pt>
                <c:pt idx="684">
                  <c:v>893.4</c:v>
                </c:pt>
                <c:pt idx="685">
                  <c:v>893.5</c:v>
                </c:pt>
                <c:pt idx="686">
                  <c:v>893.6</c:v>
                </c:pt>
                <c:pt idx="687">
                  <c:v>893.7</c:v>
                </c:pt>
                <c:pt idx="688">
                  <c:v>893.8</c:v>
                </c:pt>
                <c:pt idx="689">
                  <c:v>893.9</c:v>
                </c:pt>
                <c:pt idx="690">
                  <c:v>894</c:v>
                </c:pt>
                <c:pt idx="691">
                  <c:v>894.1</c:v>
                </c:pt>
                <c:pt idx="692">
                  <c:v>894.2</c:v>
                </c:pt>
                <c:pt idx="693">
                  <c:v>894.3</c:v>
                </c:pt>
                <c:pt idx="694">
                  <c:v>894.4</c:v>
                </c:pt>
                <c:pt idx="695">
                  <c:v>894.5</c:v>
                </c:pt>
                <c:pt idx="696">
                  <c:v>894.6</c:v>
                </c:pt>
                <c:pt idx="697">
                  <c:v>894.7</c:v>
                </c:pt>
                <c:pt idx="698">
                  <c:v>894.8</c:v>
                </c:pt>
                <c:pt idx="699">
                  <c:v>894.9</c:v>
                </c:pt>
                <c:pt idx="700">
                  <c:v>895</c:v>
                </c:pt>
                <c:pt idx="701">
                  <c:v>895.1</c:v>
                </c:pt>
                <c:pt idx="702">
                  <c:v>895.2</c:v>
                </c:pt>
                <c:pt idx="703">
                  <c:v>895.3</c:v>
                </c:pt>
                <c:pt idx="704">
                  <c:v>895.4</c:v>
                </c:pt>
                <c:pt idx="705">
                  <c:v>895.5</c:v>
                </c:pt>
                <c:pt idx="706">
                  <c:v>895.6</c:v>
                </c:pt>
                <c:pt idx="707">
                  <c:v>895.7</c:v>
                </c:pt>
                <c:pt idx="708">
                  <c:v>895.8</c:v>
                </c:pt>
                <c:pt idx="709">
                  <c:v>895.9</c:v>
                </c:pt>
                <c:pt idx="710">
                  <c:v>896</c:v>
                </c:pt>
                <c:pt idx="711">
                  <c:v>896.1</c:v>
                </c:pt>
                <c:pt idx="712">
                  <c:v>896.2</c:v>
                </c:pt>
                <c:pt idx="713">
                  <c:v>896.3</c:v>
                </c:pt>
                <c:pt idx="714">
                  <c:v>896.4</c:v>
                </c:pt>
                <c:pt idx="715">
                  <c:v>896.5</c:v>
                </c:pt>
                <c:pt idx="716">
                  <c:v>896.6</c:v>
                </c:pt>
                <c:pt idx="717">
                  <c:v>896.7</c:v>
                </c:pt>
                <c:pt idx="718">
                  <c:v>896.8</c:v>
                </c:pt>
                <c:pt idx="719">
                  <c:v>896.9</c:v>
                </c:pt>
                <c:pt idx="720">
                  <c:v>897</c:v>
                </c:pt>
                <c:pt idx="721">
                  <c:v>897.1</c:v>
                </c:pt>
                <c:pt idx="722">
                  <c:v>897.2</c:v>
                </c:pt>
                <c:pt idx="723">
                  <c:v>897.3</c:v>
                </c:pt>
                <c:pt idx="724">
                  <c:v>897.4</c:v>
                </c:pt>
                <c:pt idx="725">
                  <c:v>897.5</c:v>
                </c:pt>
                <c:pt idx="726">
                  <c:v>897.6</c:v>
                </c:pt>
                <c:pt idx="727">
                  <c:v>897.7</c:v>
                </c:pt>
                <c:pt idx="728">
                  <c:v>897.8</c:v>
                </c:pt>
                <c:pt idx="729">
                  <c:v>897.9</c:v>
                </c:pt>
                <c:pt idx="730">
                  <c:v>898</c:v>
                </c:pt>
                <c:pt idx="731">
                  <c:v>898.1</c:v>
                </c:pt>
                <c:pt idx="732">
                  <c:v>898.2</c:v>
                </c:pt>
                <c:pt idx="733">
                  <c:v>898.3</c:v>
                </c:pt>
                <c:pt idx="734">
                  <c:v>898.4</c:v>
                </c:pt>
                <c:pt idx="735">
                  <c:v>898.5</c:v>
                </c:pt>
                <c:pt idx="736">
                  <c:v>898.6</c:v>
                </c:pt>
                <c:pt idx="737">
                  <c:v>898.7</c:v>
                </c:pt>
                <c:pt idx="738">
                  <c:v>898.8</c:v>
                </c:pt>
                <c:pt idx="739">
                  <c:v>898.9</c:v>
                </c:pt>
                <c:pt idx="740">
                  <c:v>899</c:v>
                </c:pt>
                <c:pt idx="741">
                  <c:v>899.1</c:v>
                </c:pt>
                <c:pt idx="742">
                  <c:v>899.2</c:v>
                </c:pt>
                <c:pt idx="743">
                  <c:v>899.3</c:v>
                </c:pt>
                <c:pt idx="744">
                  <c:v>899.4</c:v>
                </c:pt>
                <c:pt idx="745">
                  <c:v>899.5</c:v>
                </c:pt>
                <c:pt idx="746">
                  <c:v>899.6</c:v>
                </c:pt>
                <c:pt idx="747">
                  <c:v>899.7</c:v>
                </c:pt>
                <c:pt idx="748">
                  <c:v>899.8</c:v>
                </c:pt>
                <c:pt idx="749">
                  <c:v>899.9</c:v>
                </c:pt>
                <c:pt idx="750">
                  <c:v>900</c:v>
                </c:pt>
                <c:pt idx="751">
                  <c:v>900.1</c:v>
                </c:pt>
                <c:pt idx="752">
                  <c:v>900.2</c:v>
                </c:pt>
                <c:pt idx="753">
                  <c:v>900.3</c:v>
                </c:pt>
                <c:pt idx="754">
                  <c:v>900.4</c:v>
                </c:pt>
                <c:pt idx="755">
                  <c:v>900.5</c:v>
                </c:pt>
                <c:pt idx="756">
                  <c:v>900.6</c:v>
                </c:pt>
                <c:pt idx="757">
                  <c:v>900.7</c:v>
                </c:pt>
                <c:pt idx="758">
                  <c:v>900.8</c:v>
                </c:pt>
                <c:pt idx="759">
                  <c:v>900.9</c:v>
                </c:pt>
                <c:pt idx="760">
                  <c:v>901</c:v>
                </c:pt>
                <c:pt idx="761">
                  <c:v>901.1</c:v>
                </c:pt>
                <c:pt idx="762">
                  <c:v>901.2</c:v>
                </c:pt>
                <c:pt idx="763">
                  <c:v>901.3</c:v>
                </c:pt>
                <c:pt idx="764">
                  <c:v>901.4</c:v>
                </c:pt>
                <c:pt idx="765">
                  <c:v>901.5</c:v>
                </c:pt>
                <c:pt idx="766">
                  <c:v>901.6</c:v>
                </c:pt>
                <c:pt idx="767">
                  <c:v>901.7</c:v>
                </c:pt>
                <c:pt idx="768">
                  <c:v>901.8</c:v>
                </c:pt>
                <c:pt idx="769">
                  <c:v>901.9</c:v>
                </c:pt>
                <c:pt idx="770">
                  <c:v>902</c:v>
                </c:pt>
                <c:pt idx="771">
                  <c:v>902.1</c:v>
                </c:pt>
                <c:pt idx="772">
                  <c:v>902.2</c:v>
                </c:pt>
                <c:pt idx="773">
                  <c:v>902.3</c:v>
                </c:pt>
                <c:pt idx="774">
                  <c:v>902.4</c:v>
                </c:pt>
                <c:pt idx="775">
                  <c:v>902.5</c:v>
                </c:pt>
                <c:pt idx="776">
                  <c:v>902.6</c:v>
                </c:pt>
                <c:pt idx="777">
                  <c:v>902.7</c:v>
                </c:pt>
                <c:pt idx="778">
                  <c:v>902.8</c:v>
                </c:pt>
                <c:pt idx="779">
                  <c:v>902.9</c:v>
                </c:pt>
                <c:pt idx="780">
                  <c:v>903</c:v>
                </c:pt>
                <c:pt idx="781">
                  <c:v>903.1</c:v>
                </c:pt>
                <c:pt idx="782">
                  <c:v>903.2</c:v>
                </c:pt>
                <c:pt idx="783">
                  <c:v>903.3</c:v>
                </c:pt>
                <c:pt idx="784">
                  <c:v>903.4</c:v>
                </c:pt>
                <c:pt idx="785">
                  <c:v>903.5</c:v>
                </c:pt>
                <c:pt idx="786">
                  <c:v>903.6</c:v>
                </c:pt>
                <c:pt idx="787">
                  <c:v>903.7</c:v>
                </c:pt>
                <c:pt idx="788">
                  <c:v>903.8</c:v>
                </c:pt>
                <c:pt idx="789">
                  <c:v>903.9</c:v>
                </c:pt>
                <c:pt idx="790">
                  <c:v>904</c:v>
                </c:pt>
                <c:pt idx="791">
                  <c:v>904.1</c:v>
                </c:pt>
                <c:pt idx="792">
                  <c:v>904.2</c:v>
                </c:pt>
                <c:pt idx="793">
                  <c:v>904.3</c:v>
                </c:pt>
                <c:pt idx="794">
                  <c:v>904.4</c:v>
                </c:pt>
                <c:pt idx="795">
                  <c:v>904.5</c:v>
                </c:pt>
                <c:pt idx="796">
                  <c:v>904.6</c:v>
                </c:pt>
                <c:pt idx="797">
                  <c:v>904.7</c:v>
                </c:pt>
                <c:pt idx="798">
                  <c:v>904.8</c:v>
                </c:pt>
                <c:pt idx="799">
                  <c:v>904.9</c:v>
                </c:pt>
              </c:numCache>
            </c:numRef>
          </c:xVal>
          <c:yVal>
            <c:numRef>
              <c:f>'I2'!$B$2:$B$801</c:f>
              <c:numCache>
                <c:formatCode>General</c:formatCode>
                <c:ptCount val="800"/>
                <c:pt idx="0">
                  <c:v>4.8634000000000004E-3</c:v>
                </c:pt>
                <c:pt idx="1">
                  <c:v>4.9348000000000039E-3</c:v>
                </c:pt>
                <c:pt idx="2">
                  <c:v>5.0063000000000052E-3</c:v>
                </c:pt>
                <c:pt idx="3">
                  <c:v>5.0778000000000004E-3</c:v>
                </c:pt>
                <c:pt idx="4">
                  <c:v>5.1493000000000034E-3</c:v>
                </c:pt>
                <c:pt idx="5">
                  <c:v>5.2208000000000003E-3</c:v>
                </c:pt>
                <c:pt idx="6">
                  <c:v>5.2923000000000024E-3</c:v>
                </c:pt>
                <c:pt idx="7">
                  <c:v>5.3758000000000035E-3</c:v>
                </c:pt>
                <c:pt idx="8">
                  <c:v>5.4813000000000075E-3</c:v>
                </c:pt>
                <c:pt idx="9">
                  <c:v>5.6005999999999998E-3</c:v>
                </c:pt>
                <c:pt idx="10">
                  <c:v>5.7273000000000003E-3</c:v>
                </c:pt>
                <c:pt idx="11">
                  <c:v>5.8635000000000024E-3</c:v>
                </c:pt>
                <c:pt idx="12">
                  <c:v>6.0083000000000037E-3</c:v>
                </c:pt>
                <c:pt idx="13">
                  <c:v>6.1648999999999975E-3</c:v>
                </c:pt>
                <c:pt idx="14">
                  <c:v>6.3263000000000034E-3</c:v>
                </c:pt>
                <c:pt idx="15">
                  <c:v>6.487600000000004E-3</c:v>
                </c:pt>
                <c:pt idx="16">
                  <c:v>6.6490000000000039E-3</c:v>
                </c:pt>
                <c:pt idx="17">
                  <c:v>6.8103000000000035E-3</c:v>
                </c:pt>
                <c:pt idx="18">
                  <c:v>6.9716000000000075E-3</c:v>
                </c:pt>
                <c:pt idx="19">
                  <c:v>7.1330000000000039E-3</c:v>
                </c:pt>
                <c:pt idx="20">
                  <c:v>7.2943000000000036E-3</c:v>
                </c:pt>
                <c:pt idx="21">
                  <c:v>7.4557000000000069E-3</c:v>
                </c:pt>
                <c:pt idx="22">
                  <c:v>7.6170000000000014E-3</c:v>
                </c:pt>
                <c:pt idx="23">
                  <c:v>7.7784000000000082E-3</c:v>
                </c:pt>
                <c:pt idx="24">
                  <c:v>7.9397000000000061E-3</c:v>
                </c:pt>
                <c:pt idx="25">
                  <c:v>8.1011E-3</c:v>
                </c:pt>
                <c:pt idx="26">
                  <c:v>8.2624000000000117E-3</c:v>
                </c:pt>
                <c:pt idx="27">
                  <c:v>8.4237000000000027E-3</c:v>
                </c:pt>
                <c:pt idx="28">
                  <c:v>8.585100000000007E-3</c:v>
                </c:pt>
                <c:pt idx="29">
                  <c:v>8.7464000000000066E-3</c:v>
                </c:pt>
                <c:pt idx="30">
                  <c:v>8.9078000000000091E-3</c:v>
                </c:pt>
                <c:pt idx="31">
                  <c:v>9.069100000000007E-3</c:v>
                </c:pt>
                <c:pt idx="32">
                  <c:v>9.2305000000000026E-3</c:v>
                </c:pt>
                <c:pt idx="33">
                  <c:v>9.3918000000000074E-3</c:v>
                </c:pt>
                <c:pt idx="34">
                  <c:v>9.5532000000000047E-3</c:v>
                </c:pt>
                <c:pt idx="35">
                  <c:v>9.7145000000000026E-3</c:v>
                </c:pt>
                <c:pt idx="36">
                  <c:v>9.8758000000000162E-3</c:v>
                </c:pt>
                <c:pt idx="37">
                  <c:v>1.0068300000000001E-2</c:v>
                </c:pt>
                <c:pt idx="38">
                  <c:v>1.03173E-2</c:v>
                </c:pt>
                <c:pt idx="39">
                  <c:v>1.0601900000000001E-2</c:v>
                </c:pt>
                <c:pt idx="40">
                  <c:v>1.0905300000000001E-2</c:v>
                </c:pt>
                <c:pt idx="41">
                  <c:v>1.1233500000000009E-2</c:v>
                </c:pt>
                <c:pt idx="42">
                  <c:v>1.158380000000001E-2</c:v>
                </c:pt>
                <c:pt idx="43">
                  <c:v>1.1965400000000008E-2</c:v>
                </c:pt>
                <c:pt idx="44">
                  <c:v>1.2359599999999998E-2</c:v>
                </c:pt>
                <c:pt idx="45">
                  <c:v>1.2753799999999999E-2</c:v>
                </c:pt>
                <c:pt idx="46">
                  <c:v>1.3148099999999999E-2</c:v>
                </c:pt>
                <c:pt idx="47">
                  <c:v>1.3542300000000009E-2</c:v>
                </c:pt>
                <c:pt idx="48">
                  <c:v>1.3936499999999999E-2</c:v>
                </c:pt>
                <c:pt idx="49">
                  <c:v>1.43307E-2</c:v>
                </c:pt>
                <c:pt idx="50">
                  <c:v>1.4724900000000001E-2</c:v>
                </c:pt>
                <c:pt idx="51">
                  <c:v>1.51191E-2</c:v>
                </c:pt>
                <c:pt idx="52">
                  <c:v>1.5513300000000001E-2</c:v>
                </c:pt>
                <c:pt idx="53">
                  <c:v>1.5907500000000001E-2</c:v>
                </c:pt>
                <c:pt idx="54">
                  <c:v>1.6301700000000013E-2</c:v>
                </c:pt>
                <c:pt idx="55">
                  <c:v>1.6695800000000014E-2</c:v>
                </c:pt>
                <c:pt idx="56">
                  <c:v>1.7090000000000001E-2</c:v>
                </c:pt>
                <c:pt idx="57">
                  <c:v>1.7484200000000002E-2</c:v>
                </c:pt>
                <c:pt idx="58">
                  <c:v>1.7878399999999999E-2</c:v>
                </c:pt>
                <c:pt idx="59">
                  <c:v>1.82726E-2</c:v>
                </c:pt>
                <c:pt idx="60">
                  <c:v>1.86669E-2</c:v>
                </c:pt>
                <c:pt idx="61">
                  <c:v>1.9061100000000015E-2</c:v>
                </c:pt>
                <c:pt idx="62">
                  <c:v>1.9455299999999998E-2</c:v>
                </c:pt>
                <c:pt idx="63">
                  <c:v>1.9849500000000013E-2</c:v>
                </c:pt>
                <c:pt idx="64">
                  <c:v>2.0243700000000017E-2</c:v>
                </c:pt>
                <c:pt idx="65">
                  <c:v>2.0637900000000028E-2</c:v>
                </c:pt>
                <c:pt idx="66">
                  <c:v>2.1032100000000019E-2</c:v>
                </c:pt>
                <c:pt idx="67">
                  <c:v>2.1514999999999989E-2</c:v>
                </c:pt>
                <c:pt idx="68">
                  <c:v>2.2159000000000002E-2</c:v>
                </c:pt>
                <c:pt idx="69">
                  <c:v>2.2904299999999999E-2</c:v>
                </c:pt>
                <c:pt idx="70">
                  <c:v>2.3702899999999989E-2</c:v>
                </c:pt>
                <c:pt idx="71">
                  <c:v>2.4571699999999998E-2</c:v>
                </c:pt>
                <c:pt idx="72">
                  <c:v>2.5503200000000018E-2</c:v>
                </c:pt>
                <c:pt idx="73">
                  <c:v>2.6524300000000001E-2</c:v>
                </c:pt>
                <c:pt idx="74">
                  <c:v>2.7581100000000018E-2</c:v>
                </c:pt>
                <c:pt idx="75">
                  <c:v>2.8637900000000018E-2</c:v>
                </c:pt>
                <c:pt idx="76">
                  <c:v>2.9694700000000001E-2</c:v>
                </c:pt>
                <c:pt idx="77">
                  <c:v>3.0751600000000011E-2</c:v>
                </c:pt>
                <c:pt idx="78">
                  <c:v>3.1808400000000001E-2</c:v>
                </c:pt>
                <c:pt idx="79">
                  <c:v>3.2865300000000028E-2</c:v>
                </c:pt>
                <c:pt idx="80">
                  <c:v>3.3922099999999997E-2</c:v>
                </c:pt>
                <c:pt idx="81">
                  <c:v>3.49789E-2</c:v>
                </c:pt>
                <c:pt idx="82">
                  <c:v>3.6035800000000041E-2</c:v>
                </c:pt>
                <c:pt idx="83">
                  <c:v>3.709260000000001E-2</c:v>
                </c:pt>
                <c:pt idx="84">
                  <c:v>3.8149500000000003E-2</c:v>
                </c:pt>
                <c:pt idx="85">
                  <c:v>3.9206299999999999E-2</c:v>
                </c:pt>
                <c:pt idx="86">
                  <c:v>4.0263199999999999E-2</c:v>
                </c:pt>
                <c:pt idx="87">
                  <c:v>4.1320000000000003E-2</c:v>
                </c:pt>
                <c:pt idx="88">
                  <c:v>4.2376900000000037E-2</c:v>
                </c:pt>
                <c:pt idx="89">
                  <c:v>4.3433700000000013E-2</c:v>
                </c:pt>
                <c:pt idx="90">
                  <c:v>4.4490500000000037E-2</c:v>
                </c:pt>
                <c:pt idx="91">
                  <c:v>4.5547400000000002E-2</c:v>
                </c:pt>
                <c:pt idx="92">
                  <c:v>4.6604199999999964E-2</c:v>
                </c:pt>
                <c:pt idx="93">
                  <c:v>4.7661099999999998E-2</c:v>
                </c:pt>
                <c:pt idx="94">
                  <c:v>4.871790000000005E-2</c:v>
                </c:pt>
                <c:pt idx="95">
                  <c:v>4.9774700000000033E-2</c:v>
                </c:pt>
                <c:pt idx="96">
                  <c:v>5.0831599999999998E-2</c:v>
                </c:pt>
                <c:pt idx="97">
                  <c:v>5.2122100000000011E-2</c:v>
                </c:pt>
                <c:pt idx="98">
                  <c:v>5.3836200000000049E-2</c:v>
                </c:pt>
                <c:pt idx="99">
                  <c:v>5.5814200000000036E-2</c:v>
                </c:pt>
                <c:pt idx="100">
                  <c:v>5.7931600000000034E-2</c:v>
                </c:pt>
                <c:pt idx="101">
                  <c:v>6.0233700000000022E-2</c:v>
                </c:pt>
                <c:pt idx="102">
                  <c:v>6.2699400000000002E-2</c:v>
                </c:pt>
                <c:pt idx="103">
                  <c:v>6.5397399999999994E-2</c:v>
                </c:pt>
                <c:pt idx="104">
                  <c:v>6.8187700000000004E-2</c:v>
                </c:pt>
                <c:pt idx="105">
                  <c:v>7.0977999999999999E-2</c:v>
                </c:pt>
                <c:pt idx="106">
                  <c:v>7.3768300000000023E-2</c:v>
                </c:pt>
                <c:pt idx="107">
                  <c:v>7.6558600000000004E-2</c:v>
                </c:pt>
                <c:pt idx="108">
                  <c:v>7.9348800000000011E-2</c:v>
                </c:pt>
                <c:pt idx="109">
                  <c:v>8.2139100000000007E-2</c:v>
                </c:pt>
                <c:pt idx="110">
                  <c:v>8.4929300000000096E-2</c:v>
                </c:pt>
                <c:pt idx="111">
                  <c:v>8.7719600000000009E-2</c:v>
                </c:pt>
                <c:pt idx="112">
                  <c:v>9.0509900000000046E-2</c:v>
                </c:pt>
                <c:pt idx="113">
                  <c:v>9.33002E-2</c:v>
                </c:pt>
                <c:pt idx="114">
                  <c:v>9.6090500000000023E-2</c:v>
                </c:pt>
                <c:pt idx="115">
                  <c:v>9.8880800000000046E-2</c:v>
                </c:pt>
                <c:pt idx="116">
                  <c:v>0.10167100000000005</c:v>
                </c:pt>
                <c:pt idx="117">
                  <c:v>0.10446130000000002</c:v>
                </c:pt>
                <c:pt idx="118">
                  <c:v>0.10725170000000009</c:v>
                </c:pt>
                <c:pt idx="119">
                  <c:v>0.110042</c:v>
                </c:pt>
                <c:pt idx="120">
                  <c:v>0.1128323</c:v>
                </c:pt>
                <c:pt idx="121">
                  <c:v>0.1156226000000001</c:v>
                </c:pt>
                <c:pt idx="122">
                  <c:v>0.1184129</c:v>
                </c:pt>
                <c:pt idx="123">
                  <c:v>0.12120320000000009</c:v>
                </c:pt>
                <c:pt idx="124">
                  <c:v>0.1239935000000001</c:v>
                </c:pt>
                <c:pt idx="125">
                  <c:v>0.1267838</c:v>
                </c:pt>
                <c:pt idx="126">
                  <c:v>0.12957399999999997</c:v>
                </c:pt>
                <c:pt idx="127">
                  <c:v>0.13290660000000001</c:v>
                </c:pt>
                <c:pt idx="128">
                  <c:v>0.13722699999999999</c:v>
                </c:pt>
                <c:pt idx="129">
                  <c:v>0.14216319999999999</c:v>
                </c:pt>
                <c:pt idx="130">
                  <c:v>0.14741850000000012</c:v>
                </c:pt>
                <c:pt idx="131">
                  <c:v>0.15308950000000004</c:v>
                </c:pt>
                <c:pt idx="132">
                  <c:v>0.15911850000000011</c:v>
                </c:pt>
                <c:pt idx="133">
                  <c:v>0.1656388</c:v>
                </c:pt>
                <c:pt idx="134">
                  <c:v>0.172351</c:v>
                </c:pt>
                <c:pt idx="135">
                  <c:v>0.17906320000000012</c:v>
                </c:pt>
                <c:pt idx="136">
                  <c:v>0.18577540000000012</c:v>
                </c:pt>
                <c:pt idx="137">
                  <c:v>0.19248750000000001</c:v>
                </c:pt>
                <c:pt idx="138">
                  <c:v>0.19919980000000001</c:v>
                </c:pt>
                <c:pt idx="139">
                  <c:v>0.20591190000000012</c:v>
                </c:pt>
                <c:pt idx="140">
                  <c:v>0.21262410000000001</c:v>
                </c:pt>
                <c:pt idx="141">
                  <c:v>0.21933640000000013</c:v>
                </c:pt>
                <c:pt idx="142">
                  <c:v>0.22604859999999999</c:v>
                </c:pt>
                <c:pt idx="143">
                  <c:v>0.23276079999999999</c:v>
                </c:pt>
                <c:pt idx="144">
                  <c:v>0.23947299999999999</c:v>
                </c:pt>
                <c:pt idx="145">
                  <c:v>0.24618519999999999</c:v>
                </c:pt>
                <c:pt idx="146">
                  <c:v>0.25289740000000005</c:v>
                </c:pt>
                <c:pt idx="147">
                  <c:v>0.25960950000000005</c:v>
                </c:pt>
                <c:pt idx="148">
                  <c:v>0.26632160000000027</c:v>
                </c:pt>
                <c:pt idx="149">
                  <c:v>0.27303370000000005</c:v>
                </c:pt>
                <c:pt idx="150">
                  <c:v>0.27974590000000005</c:v>
                </c:pt>
                <c:pt idx="151">
                  <c:v>0.28645790000000027</c:v>
                </c:pt>
                <c:pt idx="152">
                  <c:v>0.29317000000000026</c:v>
                </c:pt>
                <c:pt idx="153">
                  <c:v>0.29988210000000037</c:v>
                </c:pt>
                <c:pt idx="154">
                  <c:v>0.30659430000000026</c:v>
                </c:pt>
                <c:pt idx="155">
                  <c:v>0.31330640000000037</c:v>
                </c:pt>
                <c:pt idx="156">
                  <c:v>0.32001850000000037</c:v>
                </c:pt>
                <c:pt idx="157">
                  <c:v>0.32733680000000037</c:v>
                </c:pt>
                <c:pt idx="158">
                  <c:v>0.33575970000000027</c:v>
                </c:pt>
                <c:pt idx="159">
                  <c:v>0.34485990000000022</c:v>
                </c:pt>
                <c:pt idx="160">
                  <c:v>0.35429550000000004</c:v>
                </c:pt>
                <c:pt idx="161">
                  <c:v>0.3641443000000002</c:v>
                </c:pt>
                <c:pt idx="162">
                  <c:v>0.37431900000000023</c:v>
                </c:pt>
                <c:pt idx="163">
                  <c:v>0.38489890000000043</c:v>
                </c:pt>
                <c:pt idx="164">
                  <c:v>0.39562850000000044</c:v>
                </c:pt>
                <c:pt idx="165">
                  <c:v>0.40635800000000022</c:v>
                </c:pt>
                <c:pt idx="166">
                  <c:v>0.41708750000000022</c:v>
                </c:pt>
                <c:pt idx="167">
                  <c:v>0.42781700000000022</c:v>
                </c:pt>
                <c:pt idx="168">
                  <c:v>0.43854660000000023</c:v>
                </c:pt>
                <c:pt idx="169">
                  <c:v>0.44927620000000001</c:v>
                </c:pt>
                <c:pt idx="170">
                  <c:v>0.46000570000000002</c:v>
                </c:pt>
                <c:pt idx="171">
                  <c:v>0.47073529999999997</c:v>
                </c:pt>
                <c:pt idx="172">
                  <c:v>0.48146480000000041</c:v>
                </c:pt>
                <c:pt idx="173">
                  <c:v>0.4921944000000002</c:v>
                </c:pt>
                <c:pt idx="174">
                  <c:v>0.50292380000000003</c:v>
                </c:pt>
                <c:pt idx="175">
                  <c:v>0.51365329999999998</c:v>
                </c:pt>
                <c:pt idx="176">
                  <c:v>0.52438279999999937</c:v>
                </c:pt>
                <c:pt idx="177">
                  <c:v>0.53511239999999938</c:v>
                </c:pt>
                <c:pt idx="178">
                  <c:v>0.54584190000000044</c:v>
                </c:pt>
                <c:pt idx="179">
                  <c:v>0.55657140000000005</c:v>
                </c:pt>
                <c:pt idx="180">
                  <c:v>0.5673009</c:v>
                </c:pt>
                <c:pt idx="181">
                  <c:v>0.5780303</c:v>
                </c:pt>
                <c:pt idx="182">
                  <c:v>0.5887598000000005</c:v>
                </c:pt>
                <c:pt idx="183">
                  <c:v>0.59948929999999956</c:v>
                </c:pt>
                <c:pt idx="184">
                  <c:v>0.61021890000000001</c:v>
                </c:pt>
                <c:pt idx="185">
                  <c:v>0.62094840000000073</c:v>
                </c:pt>
                <c:pt idx="186">
                  <c:v>0.63167790000000046</c:v>
                </c:pt>
                <c:pt idx="187">
                  <c:v>0.64219050000000044</c:v>
                </c:pt>
                <c:pt idx="188">
                  <c:v>0.65229810000000044</c:v>
                </c:pt>
                <c:pt idx="189">
                  <c:v>0.66212700000000047</c:v>
                </c:pt>
                <c:pt idx="190">
                  <c:v>0.67179280000000074</c:v>
                </c:pt>
                <c:pt idx="191">
                  <c:v>0.68122579999999999</c:v>
                </c:pt>
                <c:pt idx="192">
                  <c:v>0.69043180000000004</c:v>
                </c:pt>
                <c:pt idx="193">
                  <c:v>0.6992917000000004</c:v>
                </c:pt>
                <c:pt idx="194">
                  <c:v>0.70800980000000058</c:v>
                </c:pt>
                <c:pt idx="195">
                  <c:v>0.71672790000000042</c:v>
                </c:pt>
                <c:pt idx="196">
                  <c:v>0.72544600000000004</c:v>
                </c:pt>
                <c:pt idx="197">
                  <c:v>0.73416409999999999</c:v>
                </c:pt>
                <c:pt idx="198">
                  <c:v>0.74288200000000004</c:v>
                </c:pt>
                <c:pt idx="199">
                  <c:v>0.75159990000000043</c:v>
                </c:pt>
                <c:pt idx="200">
                  <c:v>0.76031780000000004</c:v>
                </c:pt>
                <c:pt idx="201">
                  <c:v>0.76903570000000043</c:v>
                </c:pt>
                <c:pt idx="202">
                  <c:v>0.77775370000000044</c:v>
                </c:pt>
                <c:pt idx="203">
                  <c:v>0.78647149999999999</c:v>
                </c:pt>
                <c:pt idx="204">
                  <c:v>0.79518940000000005</c:v>
                </c:pt>
                <c:pt idx="205">
                  <c:v>0.80390729999999999</c:v>
                </c:pt>
                <c:pt idx="206">
                  <c:v>0.81262520000000071</c:v>
                </c:pt>
                <c:pt idx="207">
                  <c:v>0.82134309999999999</c:v>
                </c:pt>
                <c:pt idx="208">
                  <c:v>0.8300611</c:v>
                </c:pt>
                <c:pt idx="209">
                  <c:v>0.83877919999999995</c:v>
                </c:pt>
                <c:pt idx="210">
                  <c:v>0.84749719999999951</c:v>
                </c:pt>
                <c:pt idx="211">
                  <c:v>0.85621519999999951</c:v>
                </c:pt>
                <c:pt idx="212">
                  <c:v>0.86493330000000002</c:v>
                </c:pt>
                <c:pt idx="213">
                  <c:v>0.87365130000000046</c:v>
                </c:pt>
                <c:pt idx="214">
                  <c:v>0.88236939999999942</c:v>
                </c:pt>
                <c:pt idx="215">
                  <c:v>0.89108749999999959</c:v>
                </c:pt>
                <c:pt idx="216">
                  <c:v>0.89980550000000004</c:v>
                </c:pt>
                <c:pt idx="217">
                  <c:v>0.90763329999999998</c:v>
                </c:pt>
                <c:pt idx="218">
                  <c:v>0.91383380000000003</c:v>
                </c:pt>
                <c:pt idx="219">
                  <c:v>0.91902649999999997</c:v>
                </c:pt>
                <c:pt idx="220">
                  <c:v>0.92371009999999998</c:v>
                </c:pt>
                <c:pt idx="221">
                  <c:v>0.92775090000000004</c:v>
                </c:pt>
                <c:pt idx="222">
                  <c:v>0.93126140000000002</c:v>
                </c:pt>
                <c:pt idx="223">
                  <c:v>0.93407439999999997</c:v>
                </c:pt>
                <c:pt idx="224">
                  <c:v>0.9366210000000007</c:v>
                </c:pt>
                <c:pt idx="225">
                  <c:v>0.93916759999999955</c:v>
                </c:pt>
                <c:pt idx="226">
                  <c:v>0.9417141</c:v>
                </c:pt>
                <c:pt idx="227">
                  <c:v>0.94426069999999951</c:v>
                </c:pt>
                <c:pt idx="228">
                  <c:v>0.94680739999999997</c:v>
                </c:pt>
                <c:pt idx="229">
                  <c:v>0.94935409999999998</c:v>
                </c:pt>
                <c:pt idx="230">
                  <c:v>0.95190070000000004</c:v>
                </c:pt>
                <c:pt idx="231">
                  <c:v>0.9544473</c:v>
                </c:pt>
                <c:pt idx="232">
                  <c:v>0.95699389999999995</c:v>
                </c:pt>
                <c:pt idx="233">
                  <c:v>0.95954050000000002</c:v>
                </c:pt>
                <c:pt idx="234">
                  <c:v>0.96208720000000003</c:v>
                </c:pt>
                <c:pt idx="235">
                  <c:v>0.96463379999999999</c:v>
                </c:pt>
                <c:pt idx="236">
                  <c:v>0.9671805</c:v>
                </c:pt>
                <c:pt idx="237">
                  <c:v>0.96972700000000045</c:v>
                </c:pt>
                <c:pt idx="238">
                  <c:v>0.97227359999999996</c:v>
                </c:pt>
                <c:pt idx="239">
                  <c:v>0.97482020000000058</c:v>
                </c:pt>
                <c:pt idx="240">
                  <c:v>0.97736679999999942</c:v>
                </c:pt>
                <c:pt idx="241">
                  <c:v>0.97991349999999999</c:v>
                </c:pt>
                <c:pt idx="242">
                  <c:v>0.98245999999999956</c:v>
                </c:pt>
                <c:pt idx="243">
                  <c:v>0.98500659999999929</c:v>
                </c:pt>
                <c:pt idx="244">
                  <c:v>0.98755319999999935</c:v>
                </c:pt>
                <c:pt idx="245">
                  <c:v>0.99009970000000003</c:v>
                </c:pt>
                <c:pt idx="246">
                  <c:v>0.99264629999999998</c:v>
                </c:pt>
                <c:pt idx="247">
                  <c:v>0.99478520000000004</c:v>
                </c:pt>
                <c:pt idx="248">
                  <c:v>0.99619740000000001</c:v>
                </c:pt>
                <c:pt idx="249">
                  <c:v>0.99718099999999943</c:v>
                </c:pt>
                <c:pt idx="250">
                  <c:v>0.9979595999999995</c:v>
                </c:pt>
                <c:pt idx="251">
                  <c:v>0.9984891999999993</c:v>
                </c:pt>
                <c:pt idx="252">
                  <c:v>0.99883189999999999</c:v>
                </c:pt>
                <c:pt idx="253">
                  <c:v>0.99895540000000005</c:v>
                </c:pt>
                <c:pt idx="254">
                  <c:v>0.99900040000000001</c:v>
                </c:pt>
                <c:pt idx="255">
                  <c:v>0.99904530000000002</c:v>
                </c:pt>
                <c:pt idx="256">
                  <c:v>0.99909009999999998</c:v>
                </c:pt>
                <c:pt idx="257">
                  <c:v>0.99913509999999961</c:v>
                </c:pt>
                <c:pt idx="258">
                  <c:v>0.99917999999999996</c:v>
                </c:pt>
                <c:pt idx="259">
                  <c:v>0.99922500000000003</c:v>
                </c:pt>
                <c:pt idx="260">
                  <c:v>0.99926999999999955</c:v>
                </c:pt>
                <c:pt idx="261">
                  <c:v>0.99931509999999957</c:v>
                </c:pt>
                <c:pt idx="262">
                  <c:v>0.99936009999999942</c:v>
                </c:pt>
                <c:pt idx="263">
                  <c:v>0.99940529999999961</c:v>
                </c:pt>
                <c:pt idx="264">
                  <c:v>0.99945039999999929</c:v>
                </c:pt>
                <c:pt idx="265">
                  <c:v>0.99949549999999998</c:v>
                </c:pt>
                <c:pt idx="266">
                  <c:v>0.9995406</c:v>
                </c:pt>
                <c:pt idx="267">
                  <c:v>0.99958569999999958</c:v>
                </c:pt>
                <c:pt idx="268">
                  <c:v>0.99963069999999998</c:v>
                </c:pt>
                <c:pt idx="269">
                  <c:v>0.99967580000000045</c:v>
                </c:pt>
                <c:pt idx="270">
                  <c:v>0.99972079999999997</c:v>
                </c:pt>
                <c:pt idx="271">
                  <c:v>0.99976580000000004</c:v>
                </c:pt>
                <c:pt idx="272">
                  <c:v>0.99981069999999961</c:v>
                </c:pt>
                <c:pt idx="273">
                  <c:v>0.99985559999999996</c:v>
                </c:pt>
                <c:pt idx="274">
                  <c:v>0.99990049999999997</c:v>
                </c:pt>
                <c:pt idx="275">
                  <c:v>0.99994539999999998</c:v>
                </c:pt>
                <c:pt idx="276">
                  <c:v>0.9999903</c:v>
                </c:pt>
                <c:pt idx="277">
                  <c:v>1</c:v>
                </c:pt>
                <c:pt idx="278">
                  <c:v>0.99994669999999997</c:v>
                </c:pt>
                <c:pt idx="279">
                  <c:v>0.99985679999999955</c:v>
                </c:pt>
                <c:pt idx="280">
                  <c:v>0.99975190000000003</c:v>
                </c:pt>
                <c:pt idx="281">
                  <c:v>0.99963089999999999</c:v>
                </c:pt>
                <c:pt idx="282">
                  <c:v>0.99950309999999942</c:v>
                </c:pt>
                <c:pt idx="283">
                  <c:v>0.99938009999999955</c:v>
                </c:pt>
                <c:pt idx="284">
                  <c:v>0.99926169999999959</c:v>
                </c:pt>
                <c:pt idx="285">
                  <c:v>0.99914340000000001</c:v>
                </c:pt>
                <c:pt idx="286">
                  <c:v>0.9990251</c:v>
                </c:pt>
                <c:pt idx="287">
                  <c:v>0.99890679999999943</c:v>
                </c:pt>
                <c:pt idx="288">
                  <c:v>0.99878840000000002</c:v>
                </c:pt>
                <c:pt idx="289">
                  <c:v>0.9986699999999995</c:v>
                </c:pt>
                <c:pt idx="290">
                  <c:v>0.99855159999999943</c:v>
                </c:pt>
                <c:pt idx="291">
                  <c:v>0.99843319999999935</c:v>
                </c:pt>
                <c:pt idx="292">
                  <c:v>0.99831469999999956</c:v>
                </c:pt>
                <c:pt idx="293">
                  <c:v>0.99819619999999942</c:v>
                </c:pt>
                <c:pt idx="294">
                  <c:v>0.99807780000000001</c:v>
                </c:pt>
                <c:pt idx="295">
                  <c:v>0.99795920000000005</c:v>
                </c:pt>
                <c:pt idx="296">
                  <c:v>0.99784070000000002</c:v>
                </c:pt>
                <c:pt idx="297">
                  <c:v>0.9977222</c:v>
                </c:pt>
                <c:pt idx="298">
                  <c:v>0.99760369999999998</c:v>
                </c:pt>
                <c:pt idx="299">
                  <c:v>0.99748529999999958</c:v>
                </c:pt>
                <c:pt idx="300">
                  <c:v>0.99736679999999922</c:v>
                </c:pt>
                <c:pt idx="301">
                  <c:v>0.99724840000000003</c:v>
                </c:pt>
                <c:pt idx="302">
                  <c:v>0.99712999999999996</c:v>
                </c:pt>
                <c:pt idx="303">
                  <c:v>0.9970116999999995</c:v>
                </c:pt>
                <c:pt idx="304">
                  <c:v>0.99689329999999998</c:v>
                </c:pt>
                <c:pt idx="305">
                  <c:v>0.99677490000000002</c:v>
                </c:pt>
                <c:pt idx="306">
                  <c:v>0.9966564999999995</c:v>
                </c:pt>
                <c:pt idx="307">
                  <c:v>0.9965363999999991</c:v>
                </c:pt>
                <c:pt idx="308">
                  <c:v>0.99641429999999942</c:v>
                </c:pt>
                <c:pt idx="309">
                  <c:v>0.99628809999999957</c:v>
                </c:pt>
                <c:pt idx="310">
                  <c:v>0.99616039999999928</c:v>
                </c:pt>
                <c:pt idx="311">
                  <c:v>0.99603079999999955</c:v>
                </c:pt>
                <c:pt idx="312">
                  <c:v>0.9958978000000005</c:v>
                </c:pt>
                <c:pt idx="313">
                  <c:v>0.99576209999999943</c:v>
                </c:pt>
                <c:pt idx="314">
                  <c:v>0.99562640000000002</c:v>
                </c:pt>
                <c:pt idx="315">
                  <c:v>0.99549080000000001</c:v>
                </c:pt>
                <c:pt idx="316">
                  <c:v>0.9953550999999996</c:v>
                </c:pt>
                <c:pt idx="317">
                  <c:v>0.99521949999999959</c:v>
                </c:pt>
                <c:pt idx="318">
                  <c:v>0.99508369999999957</c:v>
                </c:pt>
                <c:pt idx="319">
                  <c:v>0.9949481</c:v>
                </c:pt>
                <c:pt idx="320">
                  <c:v>0.99481239999999937</c:v>
                </c:pt>
                <c:pt idx="321">
                  <c:v>0.99467680000000003</c:v>
                </c:pt>
                <c:pt idx="322">
                  <c:v>0.99454120000000001</c:v>
                </c:pt>
                <c:pt idx="323">
                  <c:v>0.9944056</c:v>
                </c:pt>
                <c:pt idx="324">
                  <c:v>0.99426999999999943</c:v>
                </c:pt>
                <c:pt idx="325">
                  <c:v>0.99413439999999942</c:v>
                </c:pt>
                <c:pt idx="326">
                  <c:v>0.99399879999999996</c:v>
                </c:pt>
                <c:pt idx="327">
                  <c:v>0.99386329999999956</c:v>
                </c:pt>
                <c:pt idx="328">
                  <c:v>0.99372780000000005</c:v>
                </c:pt>
                <c:pt idx="329">
                  <c:v>0.99359239999999938</c:v>
                </c:pt>
                <c:pt idx="330">
                  <c:v>0.99345689999999942</c:v>
                </c:pt>
                <c:pt idx="331">
                  <c:v>0.99332149999999997</c:v>
                </c:pt>
                <c:pt idx="332">
                  <c:v>0.99318589999999951</c:v>
                </c:pt>
                <c:pt idx="333">
                  <c:v>0.9930504</c:v>
                </c:pt>
                <c:pt idx="334">
                  <c:v>0.99291479999999943</c:v>
                </c:pt>
                <c:pt idx="335">
                  <c:v>0.99277930000000003</c:v>
                </c:pt>
                <c:pt idx="336">
                  <c:v>0.99264370000000002</c:v>
                </c:pt>
                <c:pt idx="337">
                  <c:v>0.99250249999999929</c:v>
                </c:pt>
                <c:pt idx="338">
                  <c:v>0.99235139999999955</c:v>
                </c:pt>
                <c:pt idx="339">
                  <c:v>0.99219629999999959</c:v>
                </c:pt>
                <c:pt idx="340">
                  <c:v>0.99203749999999957</c:v>
                </c:pt>
                <c:pt idx="341">
                  <c:v>0.9918722999999996</c:v>
                </c:pt>
                <c:pt idx="342">
                  <c:v>0.99169770000000002</c:v>
                </c:pt>
                <c:pt idx="343">
                  <c:v>0.99150009999999955</c:v>
                </c:pt>
                <c:pt idx="344">
                  <c:v>0.99129089999999997</c:v>
                </c:pt>
                <c:pt idx="345">
                  <c:v>0.99108169999999951</c:v>
                </c:pt>
                <c:pt idx="346">
                  <c:v>0.9908724999999996</c:v>
                </c:pt>
                <c:pt idx="347">
                  <c:v>0.99066329999999958</c:v>
                </c:pt>
                <c:pt idx="348">
                  <c:v>0.99045429999999957</c:v>
                </c:pt>
                <c:pt idx="349">
                  <c:v>0.99024520000000005</c:v>
                </c:pt>
                <c:pt idx="350">
                  <c:v>0.99003619999999937</c:v>
                </c:pt>
                <c:pt idx="351">
                  <c:v>0.98982729999999997</c:v>
                </c:pt>
                <c:pt idx="352">
                  <c:v>0.98961829999999951</c:v>
                </c:pt>
                <c:pt idx="353">
                  <c:v>0.9894092999999996</c:v>
                </c:pt>
                <c:pt idx="354">
                  <c:v>0.98920019999999942</c:v>
                </c:pt>
                <c:pt idx="355">
                  <c:v>0.98899110000000001</c:v>
                </c:pt>
                <c:pt idx="356">
                  <c:v>0.98878199999999961</c:v>
                </c:pt>
                <c:pt idx="357">
                  <c:v>0.98857299999999937</c:v>
                </c:pt>
                <c:pt idx="358">
                  <c:v>0.9883638999999993</c:v>
                </c:pt>
                <c:pt idx="359">
                  <c:v>0.98815459999999955</c:v>
                </c:pt>
                <c:pt idx="360">
                  <c:v>0.98794539999999997</c:v>
                </c:pt>
                <c:pt idx="361">
                  <c:v>0.98773629999999957</c:v>
                </c:pt>
                <c:pt idx="362">
                  <c:v>0.98752709999999955</c:v>
                </c:pt>
                <c:pt idx="363">
                  <c:v>0.98731789999999942</c:v>
                </c:pt>
                <c:pt idx="364">
                  <c:v>0.98710869999999951</c:v>
                </c:pt>
                <c:pt idx="365">
                  <c:v>0.98689959999999999</c:v>
                </c:pt>
                <c:pt idx="366">
                  <c:v>0.98669030000000002</c:v>
                </c:pt>
                <c:pt idx="367">
                  <c:v>0.98651639999999896</c:v>
                </c:pt>
                <c:pt idx="368">
                  <c:v>0.98640389999999956</c:v>
                </c:pt>
                <c:pt idx="369">
                  <c:v>0.98633239999999922</c:v>
                </c:pt>
                <c:pt idx="370">
                  <c:v>0.98627969999999998</c:v>
                </c:pt>
                <c:pt idx="371">
                  <c:v>0.98625039999999942</c:v>
                </c:pt>
                <c:pt idx="372">
                  <c:v>0.98623849999999957</c:v>
                </c:pt>
                <c:pt idx="373">
                  <c:v>0.98623739999999938</c:v>
                </c:pt>
                <c:pt idx="374">
                  <c:v>0.98623739999999938</c:v>
                </c:pt>
                <c:pt idx="375">
                  <c:v>0.98623739999999938</c:v>
                </c:pt>
                <c:pt idx="376">
                  <c:v>0.98623739999999938</c:v>
                </c:pt>
                <c:pt idx="377">
                  <c:v>0.98623739999999938</c:v>
                </c:pt>
                <c:pt idx="378">
                  <c:v>0.98623739999999938</c:v>
                </c:pt>
                <c:pt idx="379">
                  <c:v>0.98623739999999938</c:v>
                </c:pt>
                <c:pt idx="380">
                  <c:v>0.98623739999999938</c:v>
                </c:pt>
                <c:pt idx="381">
                  <c:v>0.98623749999999955</c:v>
                </c:pt>
                <c:pt idx="382">
                  <c:v>0.98623739999999938</c:v>
                </c:pt>
                <c:pt idx="383">
                  <c:v>0.98623739999999938</c:v>
                </c:pt>
                <c:pt idx="384">
                  <c:v>0.98623729999999943</c:v>
                </c:pt>
                <c:pt idx="385">
                  <c:v>0.98623729999999943</c:v>
                </c:pt>
                <c:pt idx="386">
                  <c:v>0.98623719999999937</c:v>
                </c:pt>
                <c:pt idx="387">
                  <c:v>0.98623709999999942</c:v>
                </c:pt>
                <c:pt idx="388">
                  <c:v>0.98623699999999936</c:v>
                </c:pt>
                <c:pt idx="389">
                  <c:v>0.98623699999999936</c:v>
                </c:pt>
                <c:pt idx="390">
                  <c:v>0.98623699999999936</c:v>
                </c:pt>
                <c:pt idx="391">
                  <c:v>0.98623699999999936</c:v>
                </c:pt>
                <c:pt idx="392">
                  <c:v>0.98623699999999936</c:v>
                </c:pt>
                <c:pt idx="393">
                  <c:v>0.98623699999999936</c:v>
                </c:pt>
                <c:pt idx="394">
                  <c:v>0.98623699999999936</c:v>
                </c:pt>
                <c:pt idx="395">
                  <c:v>0.98623699999999936</c:v>
                </c:pt>
                <c:pt idx="396">
                  <c:v>0.98623699999999936</c:v>
                </c:pt>
                <c:pt idx="397">
                  <c:v>0.98624840000000003</c:v>
                </c:pt>
                <c:pt idx="398">
                  <c:v>0.98628159999999943</c:v>
                </c:pt>
                <c:pt idx="399">
                  <c:v>0.98633259999999923</c:v>
                </c:pt>
                <c:pt idx="400">
                  <c:v>0.98639160000000004</c:v>
                </c:pt>
                <c:pt idx="401">
                  <c:v>0.98645879999999941</c:v>
                </c:pt>
                <c:pt idx="402">
                  <c:v>0.98652859999999942</c:v>
                </c:pt>
                <c:pt idx="403">
                  <c:v>0.98658499999999938</c:v>
                </c:pt>
                <c:pt idx="404">
                  <c:v>0.98663289999999959</c:v>
                </c:pt>
                <c:pt idx="405">
                  <c:v>0.98668089999999997</c:v>
                </c:pt>
                <c:pt idx="406">
                  <c:v>0.98672879999999996</c:v>
                </c:pt>
                <c:pt idx="407">
                  <c:v>0.9867766</c:v>
                </c:pt>
                <c:pt idx="408">
                  <c:v>0.98682449999999999</c:v>
                </c:pt>
                <c:pt idx="409">
                  <c:v>0.98687229999999959</c:v>
                </c:pt>
                <c:pt idx="410">
                  <c:v>0.98692020000000003</c:v>
                </c:pt>
                <c:pt idx="411">
                  <c:v>0.98696799999999929</c:v>
                </c:pt>
                <c:pt idx="412">
                  <c:v>0.9870158999999995</c:v>
                </c:pt>
                <c:pt idx="413">
                  <c:v>0.98706379999999938</c:v>
                </c:pt>
                <c:pt idx="414">
                  <c:v>0.98711159999999942</c:v>
                </c:pt>
                <c:pt idx="415">
                  <c:v>0.98715949999999997</c:v>
                </c:pt>
                <c:pt idx="416">
                  <c:v>0.98720729999999957</c:v>
                </c:pt>
                <c:pt idx="417">
                  <c:v>0.9872552</c:v>
                </c:pt>
                <c:pt idx="418">
                  <c:v>0.98730299999999938</c:v>
                </c:pt>
                <c:pt idx="419">
                  <c:v>0.98735079999999942</c:v>
                </c:pt>
                <c:pt idx="420">
                  <c:v>0.98739869999999996</c:v>
                </c:pt>
                <c:pt idx="421">
                  <c:v>0.98744649999999956</c:v>
                </c:pt>
                <c:pt idx="422">
                  <c:v>0.9874942999999996</c:v>
                </c:pt>
                <c:pt idx="423">
                  <c:v>0.98754209999999942</c:v>
                </c:pt>
                <c:pt idx="424">
                  <c:v>0.98758989999999958</c:v>
                </c:pt>
                <c:pt idx="425">
                  <c:v>0.98763769999999951</c:v>
                </c:pt>
                <c:pt idx="426">
                  <c:v>0.98768540000000005</c:v>
                </c:pt>
                <c:pt idx="427">
                  <c:v>0.98774260000000003</c:v>
                </c:pt>
                <c:pt idx="428">
                  <c:v>0.9878137999999993</c:v>
                </c:pt>
                <c:pt idx="429">
                  <c:v>0.98788549999999997</c:v>
                </c:pt>
                <c:pt idx="430">
                  <c:v>0.9879559999999995</c:v>
                </c:pt>
                <c:pt idx="431">
                  <c:v>0.98802409999999996</c:v>
                </c:pt>
                <c:pt idx="432">
                  <c:v>0.98808849999999959</c:v>
                </c:pt>
                <c:pt idx="433">
                  <c:v>0.98815679999999928</c:v>
                </c:pt>
                <c:pt idx="434">
                  <c:v>0.98822840000000001</c:v>
                </c:pt>
                <c:pt idx="435">
                  <c:v>0.98830009999999957</c:v>
                </c:pt>
                <c:pt idx="436">
                  <c:v>0.98837180000000002</c:v>
                </c:pt>
                <c:pt idx="437">
                  <c:v>0.98844359999999942</c:v>
                </c:pt>
                <c:pt idx="438">
                  <c:v>0.98851529999999943</c:v>
                </c:pt>
                <c:pt idx="439">
                  <c:v>0.98858699999999911</c:v>
                </c:pt>
                <c:pt idx="440">
                  <c:v>0.9886587</c:v>
                </c:pt>
                <c:pt idx="441">
                  <c:v>0.98873029999999951</c:v>
                </c:pt>
                <c:pt idx="442">
                  <c:v>0.98880199999999996</c:v>
                </c:pt>
                <c:pt idx="443">
                  <c:v>0.98887349999999996</c:v>
                </c:pt>
                <c:pt idx="444">
                  <c:v>0.98894510000000002</c:v>
                </c:pt>
                <c:pt idx="445">
                  <c:v>0.98901669999999942</c:v>
                </c:pt>
                <c:pt idx="446">
                  <c:v>0.98908819999999942</c:v>
                </c:pt>
                <c:pt idx="447">
                  <c:v>0.98915980000000003</c:v>
                </c:pt>
                <c:pt idx="448">
                  <c:v>0.98923129999999959</c:v>
                </c:pt>
                <c:pt idx="449">
                  <c:v>0.98930299999999938</c:v>
                </c:pt>
                <c:pt idx="450">
                  <c:v>0.98937459999999955</c:v>
                </c:pt>
                <c:pt idx="451">
                  <c:v>0.98944629999999956</c:v>
                </c:pt>
                <c:pt idx="452">
                  <c:v>0.98951799999999923</c:v>
                </c:pt>
                <c:pt idx="453">
                  <c:v>0.9895897999999993</c:v>
                </c:pt>
                <c:pt idx="454">
                  <c:v>0.98966149999999997</c:v>
                </c:pt>
                <c:pt idx="455">
                  <c:v>0.98973319999999942</c:v>
                </c:pt>
                <c:pt idx="456">
                  <c:v>0.98980489999999999</c:v>
                </c:pt>
                <c:pt idx="457">
                  <c:v>0.9897064999999996</c:v>
                </c:pt>
                <c:pt idx="458">
                  <c:v>0.98930329999999955</c:v>
                </c:pt>
                <c:pt idx="459">
                  <c:v>0.9887108</c:v>
                </c:pt>
                <c:pt idx="460">
                  <c:v>0.98801789999999956</c:v>
                </c:pt>
                <c:pt idx="461">
                  <c:v>0.98719060000000003</c:v>
                </c:pt>
                <c:pt idx="462">
                  <c:v>0.98624160000000005</c:v>
                </c:pt>
                <c:pt idx="463">
                  <c:v>0.98511389999999943</c:v>
                </c:pt>
                <c:pt idx="464">
                  <c:v>0.98391399999999929</c:v>
                </c:pt>
                <c:pt idx="465">
                  <c:v>0.98271409999999959</c:v>
                </c:pt>
                <c:pt idx="466">
                  <c:v>0.98151419999999923</c:v>
                </c:pt>
                <c:pt idx="467">
                  <c:v>0.98031419999999936</c:v>
                </c:pt>
                <c:pt idx="468">
                  <c:v>0.97911440000000005</c:v>
                </c:pt>
                <c:pt idx="469">
                  <c:v>0.97791450000000002</c:v>
                </c:pt>
                <c:pt idx="470">
                  <c:v>0.97671470000000005</c:v>
                </c:pt>
                <c:pt idx="471">
                  <c:v>0.97551480000000002</c:v>
                </c:pt>
                <c:pt idx="472">
                  <c:v>0.97431500000000004</c:v>
                </c:pt>
                <c:pt idx="473">
                  <c:v>0.97311510000000001</c:v>
                </c:pt>
                <c:pt idx="474">
                  <c:v>0.97191530000000004</c:v>
                </c:pt>
                <c:pt idx="475">
                  <c:v>0.97071549999999995</c:v>
                </c:pt>
                <c:pt idx="476">
                  <c:v>0.96951569999999998</c:v>
                </c:pt>
                <c:pt idx="477">
                  <c:v>0.9683157999999995</c:v>
                </c:pt>
                <c:pt idx="478">
                  <c:v>0.96711599999999998</c:v>
                </c:pt>
                <c:pt idx="479">
                  <c:v>0.9659162</c:v>
                </c:pt>
                <c:pt idx="480">
                  <c:v>0.96471629999999997</c:v>
                </c:pt>
                <c:pt idx="481">
                  <c:v>0.96351649999999955</c:v>
                </c:pt>
                <c:pt idx="482">
                  <c:v>0.96231659999999941</c:v>
                </c:pt>
                <c:pt idx="483">
                  <c:v>0.96111679999999955</c:v>
                </c:pt>
                <c:pt idx="484">
                  <c:v>0.95991689999999996</c:v>
                </c:pt>
                <c:pt idx="485">
                  <c:v>0.95871709999999999</c:v>
                </c:pt>
                <c:pt idx="486">
                  <c:v>0.95751729999999957</c:v>
                </c:pt>
                <c:pt idx="487">
                  <c:v>0.95588620000000002</c:v>
                </c:pt>
                <c:pt idx="488">
                  <c:v>0.95347329999999997</c:v>
                </c:pt>
                <c:pt idx="489">
                  <c:v>0.95057219999999942</c:v>
                </c:pt>
                <c:pt idx="490">
                  <c:v>0.9474186</c:v>
                </c:pt>
                <c:pt idx="491">
                  <c:v>0.94393709999999997</c:v>
                </c:pt>
                <c:pt idx="492">
                  <c:v>0.94017879999999998</c:v>
                </c:pt>
                <c:pt idx="493">
                  <c:v>0.93605660000000002</c:v>
                </c:pt>
                <c:pt idx="494">
                  <c:v>0.93179579999999995</c:v>
                </c:pt>
                <c:pt idx="495">
                  <c:v>0.92753489999999961</c:v>
                </c:pt>
                <c:pt idx="496">
                  <c:v>0.92327420000000004</c:v>
                </c:pt>
                <c:pt idx="497">
                  <c:v>0.91901329999999959</c:v>
                </c:pt>
                <c:pt idx="498">
                  <c:v>0.91475249999999997</c:v>
                </c:pt>
                <c:pt idx="499">
                  <c:v>0.91049159999999996</c:v>
                </c:pt>
                <c:pt idx="500">
                  <c:v>0.90623089999999951</c:v>
                </c:pt>
                <c:pt idx="501">
                  <c:v>0.90197000000000005</c:v>
                </c:pt>
                <c:pt idx="502">
                  <c:v>0.89770910000000004</c:v>
                </c:pt>
                <c:pt idx="503">
                  <c:v>0.89344829999999997</c:v>
                </c:pt>
                <c:pt idx="504">
                  <c:v>0.88918749999999958</c:v>
                </c:pt>
                <c:pt idx="505">
                  <c:v>0.88492660000000001</c:v>
                </c:pt>
                <c:pt idx="506">
                  <c:v>0.88066580000000005</c:v>
                </c:pt>
                <c:pt idx="507">
                  <c:v>0.87640499999999999</c:v>
                </c:pt>
                <c:pt idx="508">
                  <c:v>0.8721442000000007</c:v>
                </c:pt>
                <c:pt idx="509">
                  <c:v>0.86788339999999997</c:v>
                </c:pt>
                <c:pt idx="510">
                  <c:v>0.8636225000000004</c:v>
                </c:pt>
                <c:pt idx="511">
                  <c:v>0.85936170000000001</c:v>
                </c:pt>
                <c:pt idx="512">
                  <c:v>0.85510090000000005</c:v>
                </c:pt>
                <c:pt idx="513">
                  <c:v>0.85084010000000043</c:v>
                </c:pt>
                <c:pt idx="514">
                  <c:v>0.84657919999999998</c:v>
                </c:pt>
                <c:pt idx="515">
                  <c:v>0.84231829999999996</c:v>
                </c:pt>
                <c:pt idx="516">
                  <c:v>0.83805739999999951</c:v>
                </c:pt>
                <c:pt idx="517">
                  <c:v>0.83324970000000043</c:v>
                </c:pt>
                <c:pt idx="518">
                  <c:v>0.82744600000000001</c:v>
                </c:pt>
                <c:pt idx="519">
                  <c:v>0.82102770000000003</c:v>
                </c:pt>
                <c:pt idx="520">
                  <c:v>0.81429960000000046</c:v>
                </c:pt>
                <c:pt idx="521">
                  <c:v>0.80718190000000001</c:v>
                </c:pt>
                <c:pt idx="522">
                  <c:v>0.79974699999999999</c:v>
                </c:pt>
                <c:pt idx="523">
                  <c:v>0.7919022</c:v>
                </c:pt>
                <c:pt idx="524">
                  <c:v>0.78390219999999955</c:v>
                </c:pt>
                <c:pt idx="525">
                  <c:v>0.77590210000000004</c:v>
                </c:pt>
                <c:pt idx="526">
                  <c:v>0.76790200000000042</c:v>
                </c:pt>
                <c:pt idx="527">
                  <c:v>0.75990190000000046</c:v>
                </c:pt>
                <c:pt idx="528">
                  <c:v>0.7519020000000004</c:v>
                </c:pt>
                <c:pt idx="529">
                  <c:v>0.74390199999999995</c:v>
                </c:pt>
                <c:pt idx="530">
                  <c:v>0.73590199999999995</c:v>
                </c:pt>
                <c:pt idx="531">
                  <c:v>0.72790190000000043</c:v>
                </c:pt>
                <c:pt idx="532">
                  <c:v>0.71990190000000043</c:v>
                </c:pt>
                <c:pt idx="533">
                  <c:v>0.71190190000000042</c:v>
                </c:pt>
                <c:pt idx="534">
                  <c:v>0.70390190000000041</c:v>
                </c:pt>
                <c:pt idx="535">
                  <c:v>0.69590190000000041</c:v>
                </c:pt>
                <c:pt idx="536">
                  <c:v>0.6879019000000004</c:v>
                </c:pt>
                <c:pt idx="537">
                  <c:v>0.67990180000000089</c:v>
                </c:pt>
                <c:pt idx="538">
                  <c:v>0.67190160000000076</c:v>
                </c:pt>
                <c:pt idx="539">
                  <c:v>0.66390140000000075</c:v>
                </c:pt>
                <c:pt idx="540">
                  <c:v>0.65590120000000074</c:v>
                </c:pt>
                <c:pt idx="541">
                  <c:v>0.64790110000000045</c:v>
                </c:pt>
                <c:pt idx="542">
                  <c:v>0.63990100000000072</c:v>
                </c:pt>
                <c:pt idx="543">
                  <c:v>0.63190080000000071</c:v>
                </c:pt>
                <c:pt idx="544">
                  <c:v>0.62390070000000042</c:v>
                </c:pt>
                <c:pt idx="545">
                  <c:v>0.61590050000000041</c:v>
                </c:pt>
                <c:pt idx="546">
                  <c:v>0.60790029999999995</c:v>
                </c:pt>
                <c:pt idx="547">
                  <c:v>0.59978669999999956</c:v>
                </c:pt>
                <c:pt idx="548">
                  <c:v>0.59146949999999943</c:v>
                </c:pt>
                <c:pt idx="549">
                  <c:v>0.5830438999999995</c:v>
                </c:pt>
                <c:pt idx="550">
                  <c:v>0.5745749999999995</c:v>
                </c:pt>
                <c:pt idx="551">
                  <c:v>0.56606469999999998</c:v>
                </c:pt>
                <c:pt idx="552">
                  <c:v>0.5575348</c:v>
                </c:pt>
                <c:pt idx="553">
                  <c:v>0.54899750000000003</c:v>
                </c:pt>
                <c:pt idx="554">
                  <c:v>0.54046179999999955</c:v>
                </c:pt>
                <c:pt idx="555">
                  <c:v>0.53192620000000002</c:v>
                </c:pt>
                <c:pt idx="556">
                  <c:v>0.52339049999999998</c:v>
                </c:pt>
                <c:pt idx="557">
                  <c:v>0.5148547999999995</c:v>
                </c:pt>
                <c:pt idx="558">
                  <c:v>0.50631919999999941</c:v>
                </c:pt>
                <c:pt idx="559">
                  <c:v>0.49778350000000027</c:v>
                </c:pt>
                <c:pt idx="560">
                  <c:v>0.48924780000000001</c:v>
                </c:pt>
                <c:pt idx="561">
                  <c:v>0.4807121000000002</c:v>
                </c:pt>
                <c:pt idx="562">
                  <c:v>0.47217650000000022</c:v>
                </c:pt>
                <c:pt idx="563">
                  <c:v>0.46364090000000002</c:v>
                </c:pt>
                <c:pt idx="564">
                  <c:v>0.45510520000000004</c:v>
                </c:pt>
                <c:pt idx="565">
                  <c:v>0.44656960000000001</c:v>
                </c:pt>
                <c:pt idx="566">
                  <c:v>0.4380339000000002</c:v>
                </c:pt>
                <c:pt idx="567">
                  <c:v>0.42949820000000022</c:v>
                </c:pt>
                <c:pt idx="568">
                  <c:v>0.42096260000000035</c:v>
                </c:pt>
                <c:pt idx="569">
                  <c:v>0.41242700000000032</c:v>
                </c:pt>
                <c:pt idx="570">
                  <c:v>0.40389140000000001</c:v>
                </c:pt>
                <c:pt idx="571">
                  <c:v>0.39535580000000037</c:v>
                </c:pt>
                <c:pt idx="572">
                  <c:v>0.38682010000000044</c:v>
                </c:pt>
                <c:pt idx="573">
                  <c:v>0.37828450000000036</c:v>
                </c:pt>
                <c:pt idx="574">
                  <c:v>0.36974880000000027</c:v>
                </c:pt>
                <c:pt idx="575">
                  <c:v>0.36121310000000001</c:v>
                </c:pt>
                <c:pt idx="576">
                  <c:v>0.3526775000000002</c:v>
                </c:pt>
                <c:pt idx="577">
                  <c:v>0.34453400000000001</c:v>
                </c:pt>
                <c:pt idx="578">
                  <c:v>0.33710980000000035</c:v>
                </c:pt>
                <c:pt idx="579">
                  <c:v>0.33014130000000008</c:v>
                </c:pt>
                <c:pt idx="580">
                  <c:v>0.32340950000000035</c:v>
                </c:pt>
                <c:pt idx="581">
                  <c:v>0.31698340000000041</c:v>
                </c:pt>
                <c:pt idx="582">
                  <c:v>0.31081650000000044</c:v>
                </c:pt>
                <c:pt idx="583">
                  <c:v>0.30499510000000002</c:v>
                </c:pt>
                <c:pt idx="584">
                  <c:v>0.29930630000000041</c:v>
                </c:pt>
                <c:pt idx="585">
                  <c:v>0.2936175000000002</c:v>
                </c:pt>
                <c:pt idx="586">
                  <c:v>0.28792860000000037</c:v>
                </c:pt>
                <c:pt idx="587">
                  <c:v>0.28223990000000004</c:v>
                </c:pt>
                <c:pt idx="588">
                  <c:v>0.2765513</c:v>
                </c:pt>
                <c:pt idx="589">
                  <c:v>0.27086260000000023</c:v>
                </c:pt>
                <c:pt idx="590">
                  <c:v>0.26517400000000002</c:v>
                </c:pt>
                <c:pt idx="591">
                  <c:v>0.2594853000000002</c:v>
                </c:pt>
                <c:pt idx="592">
                  <c:v>0.25379670000000004</c:v>
                </c:pt>
                <c:pt idx="593">
                  <c:v>0.24810800000000011</c:v>
                </c:pt>
                <c:pt idx="594">
                  <c:v>0.24241940000000026</c:v>
                </c:pt>
                <c:pt idx="595">
                  <c:v>0.23673079999999999</c:v>
                </c:pt>
                <c:pt idx="596">
                  <c:v>0.23104210000000011</c:v>
                </c:pt>
                <c:pt idx="597">
                  <c:v>0.22535349999999998</c:v>
                </c:pt>
                <c:pt idx="598">
                  <c:v>0.21966490000000011</c:v>
                </c:pt>
                <c:pt idx="599">
                  <c:v>0.21397620000000012</c:v>
                </c:pt>
                <c:pt idx="600">
                  <c:v>0.20828759999999999</c:v>
                </c:pt>
                <c:pt idx="601">
                  <c:v>0.20259890000000011</c:v>
                </c:pt>
                <c:pt idx="602">
                  <c:v>0.19691030000000018</c:v>
                </c:pt>
                <c:pt idx="603">
                  <c:v>0.19122169999999997</c:v>
                </c:pt>
                <c:pt idx="604">
                  <c:v>0.18553300000000011</c:v>
                </c:pt>
                <c:pt idx="605">
                  <c:v>0.17984440000000018</c:v>
                </c:pt>
                <c:pt idx="606">
                  <c:v>0.1741558</c:v>
                </c:pt>
                <c:pt idx="607">
                  <c:v>0.16889280000000001</c:v>
                </c:pt>
                <c:pt idx="608">
                  <c:v>0.16440289999999999</c:v>
                </c:pt>
                <c:pt idx="609">
                  <c:v>0.1603851</c:v>
                </c:pt>
                <c:pt idx="610">
                  <c:v>0.15660389999999999</c:v>
                </c:pt>
                <c:pt idx="611">
                  <c:v>0.15312129999999999</c:v>
                </c:pt>
                <c:pt idx="612">
                  <c:v>0.14988430000000011</c:v>
                </c:pt>
                <c:pt idx="613">
                  <c:v>0.14696870000000012</c:v>
                </c:pt>
                <c:pt idx="614">
                  <c:v>0.1441752</c:v>
                </c:pt>
                <c:pt idx="615">
                  <c:v>0.1413817</c:v>
                </c:pt>
                <c:pt idx="616">
                  <c:v>0.13858830000000011</c:v>
                </c:pt>
                <c:pt idx="617">
                  <c:v>0.13579479999999999</c:v>
                </c:pt>
                <c:pt idx="618">
                  <c:v>0.13300129999999999</c:v>
                </c:pt>
                <c:pt idx="619">
                  <c:v>0.13020789999999999</c:v>
                </c:pt>
                <c:pt idx="620">
                  <c:v>0.12741459999999999</c:v>
                </c:pt>
                <c:pt idx="621">
                  <c:v>0.12462130000000007</c:v>
                </c:pt>
                <c:pt idx="622">
                  <c:v>0.1218279</c:v>
                </c:pt>
                <c:pt idx="623">
                  <c:v>0.11903460000000007</c:v>
                </c:pt>
                <c:pt idx="624">
                  <c:v>0.11624130000000002</c:v>
                </c:pt>
                <c:pt idx="625">
                  <c:v>0.11344789999999991</c:v>
                </c:pt>
                <c:pt idx="626">
                  <c:v>0.11065460000000002</c:v>
                </c:pt>
                <c:pt idx="627">
                  <c:v>0.10786129999999999</c:v>
                </c:pt>
                <c:pt idx="628">
                  <c:v>0.10506810000000005</c:v>
                </c:pt>
                <c:pt idx="629">
                  <c:v>0.10227470000000009</c:v>
                </c:pt>
                <c:pt idx="630">
                  <c:v>9.9481400000000011E-2</c:v>
                </c:pt>
                <c:pt idx="631">
                  <c:v>9.6688100000000041E-2</c:v>
                </c:pt>
                <c:pt idx="632">
                  <c:v>9.3894800000000153E-2</c:v>
                </c:pt>
                <c:pt idx="633">
                  <c:v>9.1101500000000002E-2</c:v>
                </c:pt>
                <c:pt idx="634">
                  <c:v>8.83081E-2</c:v>
                </c:pt>
                <c:pt idx="635">
                  <c:v>8.5514800000000099E-2</c:v>
                </c:pt>
                <c:pt idx="636">
                  <c:v>8.2721500000000003E-2</c:v>
                </c:pt>
                <c:pt idx="637">
                  <c:v>8.0154600000000048E-2</c:v>
                </c:pt>
                <c:pt idx="638">
                  <c:v>7.7994800000000003E-2</c:v>
                </c:pt>
                <c:pt idx="639">
                  <c:v>7.6079300000000002E-2</c:v>
                </c:pt>
                <c:pt idx="640">
                  <c:v>7.4285299999999999E-2</c:v>
                </c:pt>
                <c:pt idx="641">
                  <c:v>7.2643899999999997E-2</c:v>
                </c:pt>
                <c:pt idx="642">
                  <c:v>7.1127099999999999E-2</c:v>
                </c:pt>
                <c:pt idx="643">
                  <c:v>6.9774900000000056E-2</c:v>
                </c:pt>
                <c:pt idx="644">
                  <c:v>6.848570000000001E-2</c:v>
                </c:pt>
                <c:pt idx="645">
                  <c:v>6.7196400000000073E-2</c:v>
                </c:pt>
                <c:pt idx="646">
                  <c:v>6.5907199999999999E-2</c:v>
                </c:pt>
                <c:pt idx="647">
                  <c:v>6.4617900000000034E-2</c:v>
                </c:pt>
                <c:pt idx="648">
                  <c:v>6.3328700000000002E-2</c:v>
                </c:pt>
                <c:pt idx="649">
                  <c:v>6.2039400000000036E-2</c:v>
                </c:pt>
                <c:pt idx="650">
                  <c:v>6.0750200000000025E-2</c:v>
                </c:pt>
                <c:pt idx="651">
                  <c:v>5.9460900000000039E-2</c:v>
                </c:pt>
                <c:pt idx="652">
                  <c:v>5.81717E-2</c:v>
                </c:pt>
                <c:pt idx="653">
                  <c:v>5.6882400000000034E-2</c:v>
                </c:pt>
                <c:pt idx="654">
                  <c:v>5.5593200000000037E-2</c:v>
                </c:pt>
                <c:pt idx="655">
                  <c:v>5.4303900000000058E-2</c:v>
                </c:pt>
                <c:pt idx="656">
                  <c:v>5.3014600000000037E-2</c:v>
                </c:pt>
                <c:pt idx="657">
                  <c:v>5.1725399999999977E-2</c:v>
                </c:pt>
                <c:pt idx="658">
                  <c:v>5.0436100000000032E-2</c:v>
                </c:pt>
                <c:pt idx="659">
                  <c:v>4.9146900000000014E-2</c:v>
                </c:pt>
                <c:pt idx="660">
                  <c:v>4.7857600000000042E-2</c:v>
                </c:pt>
                <c:pt idx="661">
                  <c:v>4.65683E-2</c:v>
                </c:pt>
                <c:pt idx="662">
                  <c:v>4.5279099999999975E-2</c:v>
                </c:pt>
                <c:pt idx="663">
                  <c:v>4.3989799999999996E-2</c:v>
                </c:pt>
                <c:pt idx="664">
                  <c:v>4.2700500000000023E-2</c:v>
                </c:pt>
                <c:pt idx="665">
                  <c:v>4.1411299999999998E-2</c:v>
                </c:pt>
                <c:pt idx="666">
                  <c:v>4.0121999999999998E-2</c:v>
                </c:pt>
                <c:pt idx="667">
                  <c:v>3.893690000000001E-2</c:v>
                </c:pt>
                <c:pt idx="668">
                  <c:v>3.7938800000000016E-2</c:v>
                </c:pt>
                <c:pt idx="669">
                  <c:v>3.7051800000000037E-2</c:v>
                </c:pt>
                <c:pt idx="670">
                  <c:v>3.6220000000000002E-2</c:v>
                </c:pt>
                <c:pt idx="671">
                  <c:v>3.5457099999999998E-2</c:v>
                </c:pt>
                <c:pt idx="672">
                  <c:v>3.47506E-2</c:v>
                </c:pt>
                <c:pt idx="673">
                  <c:v>3.4118299999999997E-2</c:v>
                </c:pt>
                <c:pt idx="674">
                  <c:v>3.3514700000000001E-2</c:v>
                </c:pt>
                <c:pt idx="675">
                  <c:v>3.2911200000000029E-2</c:v>
                </c:pt>
                <c:pt idx="676">
                  <c:v>3.2307700000000002E-2</c:v>
                </c:pt>
                <c:pt idx="677">
                  <c:v>3.1704200000000002E-2</c:v>
                </c:pt>
                <c:pt idx="678">
                  <c:v>3.1100599999999989E-2</c:v>
                </c:pt>
                <c:pt idx="679">
                  <c:v>3.0497099999999999E-2</c:v>
                </c:pt>
                <c:pt idx="680">
                  <c:v>2.9893599999999999E-2</c:v>
                </c:pt>
                <c:pt idx="681">
                  <c:v>2.9290099999999993E-2</c:v>
                </c:pt>
                <c:pt idx="682">
                  <c:v>2.86865E-2</c:v>
                </c:pt>
                <c:pt idx="683">
                  <c:v>2.8083000000000011E-2</c:v>
                </c:pt>
                <c:pt idx="684">
                  <c:v>2.7479500000000028E-2</c:v>
                </c:pt>
                <c:pt idx="685">
                  <c:v>2.6875900000000036E-2</c:v>
                </c:pt>
                <c:pt idx="686">
                  <c:v>2.6272400000000012E-2</c:v>
                </c:pt>
                <c:pt idx="687">
                  <c:v>2.5668900000000001E-2</c:v>
                </c:pt>
                <c:pt idx="688">
                  <c:v>2.5065299999999999E-2</c:v>
                </c:pt>
                <c:pt idx="689">
                  <c:v>2.4461799999999999E-2</c:v>
                </c:pt>
                <c:pt idx="690">
                  <c:v>2.3858299999999989E-2</c:v>
                </c:pt>
                <c:pt idx="691">
                  <c:v>2.3254799999999989E-2</c:v>
                </c:pt>
                <c:pt idx="692">
                  <c:v>2.265130000000003E-2</c:v>
                </c:pt>
                <c:pt idx="693">
                  <c:v>2.2047700000000028E-2</c:v>
                </c:pt>
                <c:pt idx="694">
                  <c:v>2.1444200000000017E-2</c:v>
                </c:pt>
                <c:pt idx="695">
                  <c:v>2.0840700000000011E-2</c:v>
                </c:pt>
                <c:pt idx="696">
                  <c:v>2.0237200000000028E-2</c:v>
                </c:pt>
                <c:pt idx="697">
                  <c:v>1.9681100000000017E-2</c:v>
                </c:pt>
                <c:pt idx="698">
                  <c:v>1.9210500000000012E-2</c:v>
                </c:pt>
                <c:pt idx="699">
                  <c:v>1.8791100000000015E-2</c:v>
                </c:pt>
                <c:pt idx="700">
                  <c:v>1.8397E-2</c:v>
                </c:pt>
                <c:pt idx="701">
                  <c:v>1.80348E-2</c:v>
                </c:pt>
                <c:pt idx="702">
                  <c:v>1.7698499999999999E-2</c:v>
                </c:pt>
                <c:pt idx="703">
                  <c:v>1.73963E-2</c:v>
                </c:pt>
                <c:pt idx="704">
                  <c:v>1.71071E-2</c:v>
                </c:pt>
                <c:pt idx="705">
                  <c:v>1.6817800000000001E-2</c:v>
                </c:pt>
                <c:pt idx="706">
                  <c:v>1.6528600000000001E-2</c:v>
                </c:pt>
                <c:pt idx="707">
                  <c:v>1.6239300000000002E-2</c:v>
                </c:pt>
                <c:pt idx="708">
                  <c:v>1.5950099999999998E-2</c:v>
                </c:pt>
                <c:pt idx="709">
                  <c:v>1.5660800000000013E-2</c:v>
                </c:pt>
                <c:pt idx="710">
                  <c:v>1.5371600000000001E-2</c:v>
                </c:pt>
                <c:pt idx="711">
                  <c:v>1.5082300000000003E-2</c:v>
                </c:pt>
                <c:pt idx="712">
                  <c:v>1.47931E-2</c:v>
                </c:pt>
                <c:pt idx="713">
                  <c:v>1.4503800000000008E-2</c:v>
                </c:pt>
                <c:pt idx="714">
                  <c:v>1.4214599999999999E-2</c:v>
                </c:pt>
                <c:pt idx="715">
                  <c:v>1.3925300000000009E-2</c:v>
                </c:pt>
                <c:pt idx="716">
                  <c:v>1.3636100000000003E-2</c:v>
                </c:pt>
                <c:pt idx="717">
                  <c:v>1.3346800000000011E-2</c:v>
                </c:pt>
                <c:pt idx="718">
                  <c:v>1.3057599999999999E-2</c:v>
                </c:pt>
                <c:pt idx="719">
                  <c:v>1.2768399999999999E-2</c:v>
                </c:pt>
                <c:pt idx="720">
                  <c:v>1.24791E-2</c:v>
                </c:pt>
                <c:pt idx="721">
                  <c:v>1.21899E-2</c:v>
                </c:pt>
                <c:pt idx="722">
                  <c:v>1.1900600000000011E-2</c:v>
                </c:pt>
                <c:pt idx="723">
                  <c:v>1.1611399999999999E-2</c:v>
                </c:pt>
                <c:pt idx="724">
                  <c:v>1.132210000000001E-2</c:v>
                </c:pt>
                <c:pt idx="725">
                  <c:v>1.10329E-2</c:v>
                </c:pt>
                <c:pt idx="726">
                  <c:v>1.0743600000000001E-2</c:v>
                </c:pt>
                <c:pt idx="727">
                  <c:v>1.0476299999999996E-2</c:v>
                </c:pt>
                <c:pt idx="728">
                  <c:v>1.0248199999999999E-2</c:v>
                </c:pt>
                <c:pt idx="729">
                  <c:v>1.0043699999999999E-2</c:v>
                </c:pt>
                <c:pt idx="730">
                  <c:v>9.8510000000000091E-3</c:v>
                </c:pt>
                <c:pt idx="731">
                  <c:v>9.6731000000000091E-3</c:v>
                </c:pt>
                <c:pt idx="732">
                  <c:v>9.5076000000000067E-3</c:v>
                </c:pt>
                <c:pt idx="733">
                  <c:v>9.358400000000008E-3</c:v>
                </c:pt>
                <c:pt idx="734">
                  <c:v>9.2154000000000073E-3</c:v>
                </c:pt>
                <c:pt idx="735">
                  <c:v>9.0724000000000117E-3</c:v>
                </c:pt>
                <c:pt idx="736">
                  <c:v>8.9295000000000121E-3</c:v>
                </c:pt>
                <c:pt idx="737">
                  <c:v>8.7865000000000026E-3</c:v>
                </c:pt>
                <c:pt idx="738">
                  <c:v>8.6435000000000001E-3</c:v>
                </c:pt>
                <c:pt idx="739">
                  <c:v>8.5006000000000075E-3</c:v>
                </c:pt>
                <c:pt idx="740">
                  <c:v>8.3576000000000171E-3</c:v>
                </c:pt>
                <c:pt idx="741">
                  <c:v>8.2146000000000007E-3</c:v>
                </c:pt>
                <c:pt idx="742">
                  <c:v>8.0717000000000028E-3</c:v>
                </c:pt>
                <c:pt idx="743">
                  <c:v>7.9287000000000073E-3</c:v>
                </c:pt>
                <c:pt idx="744">
                  <c:v>7.7857000000000039E-3</c:v>
                </c:pt>
                <c:pt idx="745">
                  <c:v>7.6428000000000034E-3</c:v>
                </c:pt>
                <c:pt idx="746">
                  <c:v>7.499800000000007E-3</c:v>
                </c:pt>
                <c:pt idx="747">
                  <c:v>7.3568000000000036E-3</c:v>
                </c:pt>
                <c:pt idx="748">
                  <c:v>7.213900000000004E-3</c:v>
                </c:pt>
                <c:pt idx="749">
                  <c:v>7.0709000000000058E-3</c:v>
                </c:pt>
                <c:pt idx="750">
                  <c:v>6.9280000000000036E-3</c:v>
                </c:pt>
                <c:pt idx="751">
                  <c:v>6.7850000000000037E-3</c:v>
                </c:pt>
                <c:pt idx="752">
                  <c:v>6.6420000000000003E-3</c:v>
                </c:pt>
                <c:pt idx="753">
                  <c:v>6.4991000000000059E-3</c:v>
                </c:pt>
                <c:pt idx="754">
                  <c:v>6.3561000000000034E-3</c:v>
                </c:pt>
                <c:pt idx="755">
                  <c:v>6.2131000000000035E-3</c:v>
                </c:pt>
                <c:pt idx="756">
                  <c:v>6.0702000000000074E-3</c:v>
                </c:pt>
                <c:pt idx="757">
                  <c:v>5.9374000000000059E-3</c:v>
                </c:pt>
                <c:pt idx="758">
                  <c:v>5.8228999999999998E-3</c:v>
                </c:pt>
                <c:pt idx="759">
                  <c:v>5.7194000000000038E-3</c:v>
                </c:pt>
                <c:pt idx="760">
                  <c:v>5.6213000000000036E-3</c:v>
                </c:pt>
                <c:pt idx="761">
                  <c:v>5.5300000000000037E-3</c:v>
                </c:pt>
                <c:pt idx="762">
                  <c:v>5.4442000000000041E-3</c:v>
                </c:pt>
                <c:pt idx="763">
                  <c:v>5.3657000000000002E-3</c:v>
                </c:pt>
                <c:pt idx="764">
                  <c:v>5.2900000000000039E-3</c:v>
                </c:pt>
                <c:pt idx="765">
                  <c:v>5.2143000000000024E-3</c:v>
                </c:pt>
                <c:pt idx="766">
                  <c:v>5.1386000000000036E-3</c:v>
                </c:pt>
                <c:pt idx="767">
                  <c:v>5.0628999999999995E-3</c:v>
                </c:pt>
                <c:pt idx="768">
                  <c:v>4.9872000000000041E-3</c:v>
                </c:pt>
                <c:pt idx="769">
                  <c:v>4.9115000000000035E-3</c:v>
                </c:pt>
                <c:pt idx="770">
                  <c:v>4.8358000000000003E-3</c:v>
                </c:pt>
                <c:pt idx="771">
                  <c:v>4.7601000000000024E-3</c:v>
                </c:pt>
                <c:pt idx="772">
                  <c:v>4.6844E-3</c:v>
                </c:pt>
                <c:pt idx="773">
                  <c:v>4.6087000000000003E-3</c:v>
                </c:pt>
                <c:pt idx="774">
                  <c:v>4.533000000000004E-3</c:v>
                </c:pt>
                <c:pt idx="775">
                  <c:v>4.4574000000000003E-3</c:v>
                </c:pt>
                <c:pt idx="776">
                  <c:v>4.381700000000004E-3</c:v>
                </c:pt>
                <c:pt idx="777">
                  <c:v>4.3059999999999999E-3</c:v>
                </c:pt>
                <c:pt idx="778">
                  <c:v>4.2303000000000037E-3</c:v>
                </c:pt>
                <c:pt idx="779">
                  <c:v>4.1545999999999996E-3</c:v>
                </c:pt>
                <c:pt idx="780">
                  <c:v>4.0789000000000034E-3</c:v>
                </c:pt>
                <c:pt idx="781">
                  <c:v>4.0032000000000036E-3</c:v>
                </c:pt>
                <c:pt idx="782">
                  <c:v>3.9274999999999996E-3</c:v>
                </c:pt>
                <c:pt idx="783">
                  <c:v>3.8518000000000011E-3</c:v>
                </c:pt>
                <c:pt idx="784">
                  <c:v>3.7761000000000019E-3</c:v>
                </c:pt>
                <c:pt idx="785">
                  <c:v>3.7004000000000034E-3</c:v>
                </c:pt>
                <c:pt idx="786">
                  <c:v>3.6247000000000024E-3</c:v>
                </c:pt>
                <c:pt idx="787">
                  <c:v>3.5540000000000012E-3</c:v>
                </c:pt>
                <c:pt idx="788">
                  <c:v>3.4924999999999999E-3</c:v>
                </c:pt>
                <c:pt idx="789">
                  <c:v>3.4367000000000017E-3</c:v>
                </c:pt>
                <c:pt idx="790">
                  <c:v>3.3838000000000019E-3</c:v>
                </c:pt>
                <c:pt idx="791">
                  <c:v>3.3343000000000018E-3</c:v>
                </c:pt>
                <c:pt idx="792">
                  <c:v>3.2879000000000046E-3</c:v>
                </c:pt>
                <c:pt idx="793">
                  <c:v>3.2451000000000021E-3</c:v>
                </c:pt>
                <c:pt idx="794">
                  <c:v>3.2037000000000046E-3</c:v>
                </c:pt>
                <c:pt idx="795">
                  <c:v>3.1624000000000018E-3</c:v>
                </c:pt>
                <c:pt idx="796">
                  <c:v>3.1210000000000018E-3</c:v>
                </c:pt>
                <c:pt idx="797">
                  <c:v>3.0796E-3</c:v>
                </c:pt>
                <c:pt idx="798">
                  <c:v>3.0382999999999999E-3</c:v>
                </c:pt>
                <c:pt idx="799">
                  <c:v>2.9968999999999998E-3</c:v>
                </c:pt>
              </c:numCache>
            </c:numRef>
          </c:yVal>
          <c:smooth val="0"/>
          <c:extLst>
            <c:ext xmlns:c16="http://schemas.microsoft.com/office/drawing/2014/chart" uri="{C3380CC4-5D6E-409C-BE32-E72D297353CC}">
              <c16:uniqueId val="{00000007-A83A-4ACF-97BF-1450FA51828A}"/>
            </c:ext>
          </c:extLst>
        </c:ser>
        <c:ser>
          <c:idx val="5"/>
          <c:order val="8"/>
          <c:spPr>
            <a:ln w="25400">
              <a:solidFill>
                <a:srgbClr val="4288EE"/>
              </a:solidFill>
              <a:prstDash val="sysDash"/>
            </a:ln>
          </c:spPr>
          <c:marker>
            <c:symbol val="none"/>
          </c:marker>
          <c:xVal>
            <c:numRef>
              <c:f>MODIS_S!$B$1:$B$235</c:f>
              <c:numCache>
                <c:formatCode>General</c:formatCode>
                <c:ptCount val="235"/>
                <c:pt idx="0">
                  <c:v>614</c:v>
                </c:pt>
                <c:pt idx="1">
                  <c:v>614.34999999999957</c:v>
                </c:pt>
                <c:pt idx="2">
                  <c:v>617.28000000000043</c:v>
                </c:pt>
                <c:pt idx="3">
                  <c:v>619.29999999999995</c:v>
                </c:pt>
                <c:pt idx="4">
                  <c:v>622.28000000000043</c:v>
                </c:pt>
                <c:pt idx="5">
                  <c:v>624.29000000000042</c:v>
                </c:pt>
                <c:pt idx="6">
                  <c:v>627.29999999999995</c:v>
                </c:pt>
                <c:pt idx="7">
                  <c:v>629.28000000000043</c:v>
                </c:pt>
                <c:pt idx="8">
                  <c:v>632.29999999999995</c:v>
                </c:pt>
                <c:pt idx="9">
                  <c:v>634.29000000000042</c:v>
                </c:pt>
                <c:pt idx="10">
                  <c:v>637.28000000000043</c:v>
                </c:pt>
                <c:pt idx="11">
                  <c:v>639.28000000000043</c:v>
                </c:pt>
                <c:pt idx="12">
                  <c:v>642.29000000000042</c:v>
                </c:pt>
                <c:pt idx="13">
                  <c:v>644.28000000000043</c:v>
                </c:pt>
                <c:pt idx="14">
                  <c:v>647.29000000000042</c:v>
                </c:pt>
                <c:pt idx="15">
                  <c:v>649.29999999999995</c:v>
                </c:pt>
                <c:pt idx="16">
                  <c:v>652.29999999999995</c:v>
                </c:pt>
                <c:pt idx="17">
                  <c:v>654.28000000000043</c:v>
                </c:pt>
                <c:pt idx="18">
                  <c:v>657.29000000000042</c:v>
                </c:pt>
                <c:pt idx="19">
                  <c:v>659.3</c:v>
                </c:pt>
                <c:pt idx="20">
                  <c:v>662.28000000000043</c:v>
                </c:pt>
                <c:pt idx="21">
                  <c:v>664.28000000000043</c:v>
                </c:pt>
                <c:pt idx="22">
                  <c:v>667.29000000000042</c:v>
                </c:pt>
                <c:pt idx="23">
                  <c:v>669.29000000000042</c:v>
                </c:pt>
                <c:pt idx="24">
                  <c:v>672.29000000000042</c:v>
                </c:pt>
                <c:pt idx="25">
                  <c:v>674.3</c:v>
                </c:pt>
                <c:pt idx="26">
                  <c:v>677.3</c:v>
                </c:pt>
                <c:pt idx="27">
                  <c:v>679.29000000000042</c:v>
                </c:pt>
                <c:pt idx="28">
                  <c:v>681.51</c:v>
                </c:pt>
                <c:pt idx="29">
                  <c:v>682</c:v>
                </c:pt>
                <c:pt idx="30">
                  <c:v>818</c:v>
                </c:pt>
                <c:pt idx="31">
                  <c:v>819.72</c:v>
                </c:pt>
                <c:pt idx="32">
                  <c:v>821.67000000000041</c:v>
                </c:pt>
                <c:pt idx="33">
                  <c:v>823.67000000000041</c:v>
                </c:pt>
                <c:pt idx="34">
                  <c:v>826.66</c:v>
                </c:pt>
                <c:pt idx="35">
                  <c:v>828.66</c:v>
                </c:pt>
                <c:pt idx="36">
                  <c:v>831.66</c:v>
                </c:pt>
                <c:pt idx="37">
                  <c:v>833.65</c:v>
                </c:pt>
                <c:pt idx="38">
                  <c:v>836.66</c:v>
                </c:pt>
                <c:pt idx="39">
                  <c:v>838.66</c:v>
                </c:pt>
                <c:pt idx="40">
                  <c:v>841.66</c:v>
                </c:pt>
                <c:pt idx="41">
                  <c:v>843.67000000000041</c:v>
                </c:pt>
                <c:pt idx="42">
                  <c:v>846.66</c:v>
                </c:pt>
                <c:pt idx="43">
                  <c:v>848.66</c:v>
                </c:pt>
                <c:pt idx="44">
                  <c:v>851.65</c:v>
                </c:pt>
                <c:pt idx="45">
                  <c:v>853.67000000000041</c:v>
                </c:pt>
                <c:pt idx="46">
                  <c:v>856.65</c:v>
                </c:pt>
                <c:pt idx="47">
                  <c:v>858.65</c:v>
                </c:pt>
                <c:pt idx="48">
                  <c:v>861.66</c:v>
                </c:pt>
                <c:pt idx="49">
                  <c:v>863.66</c:v>
                </c:pt>
                <c:pt idx="50">
                  <c:v>866.67000000000041</c:v>
                </c:pt>
                <c:pt idx="51">
                  <c:v>868.65</c:v>
                </c:pt>
                <c:pt idx="52">
                  <c:v>871.65</c:v>
                </c:pt>
                <c:pt idx="53">
                  <c:v>873.66</c:v>
                </c:pt>
                <c:pt idx="54">
                  <c:v>876.67000000000041</c:v>
                </c:pt>
                <c:pt idx="55">
                  <c:v>878.66</c:v>
                </c:pt>
                <c:pt idx="56">
                  <c:v>881.65</c:v>
                </c:pt>
                <c:pt idx="57">
                  <c:v>883.67000000000041</c:v>
                </c:pt>
                <c:pt idx="58">
                  <c:v>886.66</c:v>
                </c:pt>
                <c:pt idx="59">
                  <c:v>888.65</c:v>
                </c:pt>
                <c:pt idx="60">
                  <c:v>891.66</c:v>
                </c:pt>
                <c:pt idx="61">
                  <c:v>893.66</c:v>
                </c:pt>
                <c:pt idx="62">
                  <c:v>896.66</c:v>
                </c:pt>
                <c:pt idx="63">
                  <c:v>898.16</c:v>
                </c:pt>
                <c:pt idx="64">
                  <c:v>898.5</c:v>
                </c:pt>
                <c:pt idx="65">
                  <c:v>451</c:v>
                </c:pt>
                <c:pt idx="66">
                  <c:v>451.25</c:v>
                </c:pt>
                <c:pt idx="67">
                  <c:v>451.83</c:v>
                </c:pt>
                <c:pt idx="68">
                  <c:v>452.81</c:v>
                </c:pt>
                <c:pt idx="69">
                  <c:v>453.82</c:v>
                </c:pt>
                <c:pt idx="70">
                  <c:v>454.83</c:v>
                </c:pt>
                <c:pt idx="71">
                  <c:v>455.82</c:v>
                </c:pt>
                <c:pt idx="72">
                  <c:v>456.83</c:v>
                </c:pt>
                <c:pt idx="73">
                  <c:v>457.81</c:v>
                </c:pt>
                <c:pt idx="74">
                  <c:v>458.81</c:v>
                </c:pt>
                <c:pt idx="75">
                  <c:v>459.81</c:v>
                </c:pt>
                <c:pt idx="76">
                  <c:v>460.81</c:v>
                </c:pt>
                <c:pt idx="77">
                  <c:v>461.82</c:v>
                </c:pt>
                <c:pt idx="78">
                  <c:v>462.83</c:v>
                </c:pt>
                <c:pt idx="79">
                  <c:v>463.83</c:v>
                </c:pt>
                <c:pt idx="80">
                  <c:v>464.83</c:v>
                </c:pt>
                <c:pt idx="81">
                  <c:v>465.81</c:v>
                </c:pt>
                <c:pt idx="82">
                  <c:v>466.82</c:v>
                </c:pt>
                <c:pt idx="83">
                  <c:v>467.83</c:v>
                </c:pt>
                <c:pt idx="84">
                  <c:v>468.81</c:v>
                </c:pt>
                <c:pt idx="85">
                  <c:v>469.81</c:v>
                </c:pt>
                <c:pt idx="86">
                  <c:v>470.82</c:v>
                </c:pt>
                <c:pt idx="87">
                  <c:v>471.83</c:v>
                </c:pt>
                <c:pt idx="88">
                  <c:v>472.82</c:v>
                </c:pt>
                <c:pt idx="89">
                  <c:v>473.81</c:v>
                </c:pt>
                <c:pt idx="90">
                  <c:v>474.81</c:v>
                </c:pt>
                <c:pt idx="91">
                  <c:v>475.81</c:v>
                </c:pt>
                <c:pt idx="92">
                  <c:v>476.83</c:v>
                </c:pt>
                <c:pt idx="93">
                  <c:v>477.82</c:v>
                </c:pt>
                <c:pt idx="94">
                  <c:v>478.82</c:v>
                </c:pt>
                <c:pt idx="95">
                  <c:v>479.82</c:v>
                </c:pt>
                <c:pt idx="96">
                  <c:v>480.76</c:v>
                </c:pt>
                <c:pt idx="97">
                  <c:v>481</c:v>
                </c:pt>
                <c:pt idx="98">
                  <c:v>539</c:v>
                </c:pt>
                <c:pt idx="99">
                  <c:v>539.02809999999999</c:v>
                </c:pt>
                <c:pt idx="100">
                  <c:v>539.80619999999942</c:v>
                </c:pt>
                <c:pt idx="101">
                  <c:v>540.79060000000004</c:v>
                </c:pt>
                <c:pt idx="102">
                  <c:v>541.79639999999995</c:v>
                </c:pt>
                <c:pt idx="103">
                  <c:v>542.79549999999995</c:v>
                </c:pt>
                <c:pt idx="104">
                  <c:v>543.81419999999957</c:v>
                </c:pt>
                <c:pt idx="105">
                  <c:v>544.79900000000043</c:v>
                </c:pt>
                <c:pt idx="106">
                  <c:v>545.80349999999999</c:v>
                </c:pt>
                <c:pt idx="107">
                  <c:v>546.80179999999996</c:v>
                </c:pt>
                <c:pt idx="108">
                  <c:v>547.79500000000041</c:v>
                </c:pt>
                <c:pt idx="109">
                  <c:v>548.81059999999957</c:v>
                </c:pt>
                <c:pt idx="110">
                  <c:v>549.79819999999995</c:v>
                </c:pt>
                <c:pt idx="111">
                  <c:v>550.81139999999959</c:v>
                </c:pt>
                <c:pt idx="112">
                  <c:v>551.80009999999959</c:v>
                </c:pt>
                <c:pt idx="113">
                  <c:v>552.7921</c:v>
                </c:pt>
                <c:pt idx="114">
                  <c:v>553.81459999999959</c:v>
                </c:pt>
                <c:pt idx="115">
                  <c:v>554.79040000000043</c:v>
                </c:pt>
                <c:pt idx="116">
                  <c:v>555.79900000000043</c:v>
                </c:pt>
                <c:pt idx="117">
                  <c:v>556.8143</c:v>
                </c:pt>
                <c:pt idx="118">
                  <c:v>557.8098</c:v>
                </c:pt>
                <c:pt idx="119">
                  <c:v>558.81129999999928</c:v>
                </c:pt>
                <c:pt idx="120">
                  <c:v>559.79110000000003</c:v>
                </c:pt>
                <c:pt idx="121">
                  <c:v>560.80269999999928</c:v>
                </c:pt>
                <c:pt idx="122">
                  <c:v>561.79010000000005</c:v>
                </c:pt>
                <c:pt idx="123">
                  <c:v>562.80689999999959</c:v>
                </c:pt>
                <c:pt idx="124">
                  <c:v>563.79650000000004</c:v>
                </c:pt>
                <c:pt idx="125">
                  <c:v>564.81239999999957</c:v>
                </c:pt>
                <c:pt idx="126">
                  <c:v>565.79819999999995</c:v>
                </c:pt>
                <c:pt idx="127">
                  <c:v>566.80729999999937</c:v>
                </c:pt>
                <c:pt idx="128">
                  <c:v>567.81129999999928</c:v>
                </c:pt>
                <c:pt idx="129">
                  <c:v>568.21340000000043</c:v>
                </c:pt>
                <c:pt idx="130">
                  <c:v>568.5</c:v>
                </c:pt>
                <c:pt idx="131">
                  <c:v>1214</c:v>
                </c:pt>
                <c:pt idx="132">
                  <c:v>1214.3</c:v>
                </c:pt>
                <c:pt idx="133">
                  <c:v>1214.5999999999999</c:v>
                </c:pt>
                <c:pt idx="134">
                  <c:v>1215.5999999999999</c:v>
                </c:pt>
                <c:pt idx="135">
                  <c:v>1217.5999999999999</c:v>
                </c:pt>
                <c:pt idx="136">
                  <c:v>1218.5999999999999</c:v>
                </c:pt>
                <c:pt idx="137">
                  <c:v>1220.5999999999999</c:v>
                </c:pt>
                <c:pt idx="138">
                  <c:v>1221.5999999999999</c:v>
                </c:pt>
                <c:pt idx="139">
                  <c:v>1223.5999999999999</c:v>
                </c:pt>
                <c:pt idx="140">
                  <c:v>1224.5999999999999</c:v>
                </c:pt>
                <c:pt idx="141">
                  <c:v>1226.5999999999999</c:v>
                </c:pt>
                <c:pt idx="142">
                  <c:v>1227.5999999999999</c:v>
                </c:pt>
                <c:pt idx="143">
                  <c:v>1229.5999999999999</c:v>
                </c:pt>
                <c:pt idx="144">
                  <c:v>1230.5999999999999</c:v>
                </c:pt>
                <c:pt idx="145">
                  <c:v>1232.5999999999999</c:v>
                </c:pt>
                <c:pt idx="146">
                  <c:v>1233.5999999999999</c:v>
                </c:pt>
                <c:pt idx="147">
                  <c:v>1235.5999999999999</c:v>
                </c:pt>
                <c:pt idx="148">
                  <c:v>1236.5999999999999</c:v>
                </c:pt>
                <c:pt idx="149">
                  <c:v>1238.5999999999999</c:v>
                </c:pt>
                <c:pt idx="150">
                  <c:v>1239.5999999999999</c:v>
                </c:pt>
                <c:pt idx="151">
                  <c:v>1241.5999999999999</c:v>
                </c:pt>
                <c:pt idx="152">
                  <c:v>1242.5999999999999</c:v>
                </c:pt>
                <c:pt idx="153">
                  <c:v>1244.5999999999999</c:v>
                </c:pt>
                <c:pt idx="154">
                  <c:v>1245.5999999999999</c:v>
                </c:pt>
                <c:pt idx="155">
                  <c:v>1247.5999999999999</c:v>
                </c:pt>
                <c:pt idx="156">
                  <c:v>1248.5999999999999</c:v>
                </c:pt>
                <c:pt idx="157">
                  <c:v>1250.5999999999999</c:v>
                </c:pt>
                <c:pt idx="158">
                  <c:v>1251.5999999999999</c:v>
                </c:pt>
                <c:pt idx="159">
                  <c:v>1253.5999999999999</c:v>
                </c:pt>
                <c:pt idx="160">
                  <c:v>1254.5999999999999</c:v>
                </c:pt>
                <c:pt idx="161">
                  <c:v>1256.5999999999999</c:v>
                </c:pt>
                <c:pt idx="162">
                  <c:v>1257.5999999999999</c:v>
                </c:pt>
                <c:pt idx="163">
                  <c:v>1259.5999999999999</c:v>
                </c:pt>
                <c:pt idx="164">
                  <c:v>1260.5999999999999</c:v>
                </c:pt>
                <c:pt idx="165">
                  <c:v>1262.5999999999999</c:v>
                </c:pt>
                <c:pt idx="166">
                  <c:v>1263.5999999999999</c:v>
                </c:pt>
                <c:pt idx="167">
                  <c:v>1265.5999999999999</c:v>
                </c:pt>
                <c:pt idx="168">
                  <c:v>1266.5999999999999</c:v>
                </c:pt>
                <c:pt idx="169">
                  <c:v>1268.5999999999999</c:v>
                </c:pt>
                <c:pt idx="170">
                  <c:v>1269.5999999999999</c:v>
                </c:pt>
                <c:pt idx="171">
                  <c:v>1281.5</c:v>
                </c:pt>
                <c:pt idx="172">
                  <c:v>1285</c:v>
                </c:pt>
                <c:pt idx="173">
                  <c:v>1596</c:v>
                </c:pt>
                <c:pt idx="174">
                  <c:v>1596.1</c:v>
                </c:pt>
                <c:pt idx="175">
                  <c:v>1597.7</c:v>
                </c:pt>
                <c:pt idx="176">
                  <c:v>1599.7</c:v>
                </c:pt>
                <c:pt idx="177">
                  <c:v>1601.7</c:v>
                </c:pt>
                <c:pt idx="178">
                  <c:v>1603.7</c:v>
                </c:pt>
                <c:pt idx="179">
                  <c:v>1605.7</c:v>
                </c:pt>
                <c:pt idx="180">
                  <c:v>1607.7</c:v>
                </c:pt>
                <c:pt idx="181">
                  <c:v>1609.7</c:v>
                </c:pt>
                <c:pt idx="182">
                  <c:v>1611.7</c:v>
                </c:pt>
                <c:pt idx="183">
                  <c:v>1613.7</c:v>
                </c:pt>
                <c:pt idx="184">
                  <c:v>1615.7</c:v>
                </c:pt>
                <c:pt idx="185">
                  <c:v>1617.7</c:v>
                </c:pt>
                <c:pt idx="186">
                  <c:v>1619.7</c:v>
                </c:pt>
                <c:pt idx="187">
                  <c:v>1621.7</c:v>
                </c:pt>
                <c:pt idx="188">
                  <c:v>1623.7</c:v>
                </c:pt>
                <c:pt idx="189">
                  <c:v>1625.7</c:v>
                </c:pt>
                <c:pt idx="190">
                  <c:v>1627.7</c:v>
                </c:pt>
                <c:pt idx="191">
                  <c:v>1629.7</c:v>
                </c:pt>
                <c:pt idx="192">
                  <c:v>1631.7</c:v>
                </c:pt>
                <c:pt idx="193">
                  <c:v>1633.7</c:v>
                </c:pt>
                <c:pt idx="194">
                  <c:v>1635.7</c:v>
                </c:pt>
                <c:pt idx="195">
                  <c:v>1637.7</c:v>
                </c:pt>
                <c:pt idx="196">
                  <c:v>1639.7</c:v>
                </c:pt>
                <c:pt idx="197">
                  <c:v>1641.7</c:v>
                </c:pt>
                <c:pt idx="198">
                  <c:v>1643.7</c:v>
                </c:pt>
                <c:pt idx="199">
                  <c:v>1645.7</c:v>
                </c:pt>
                <c:pt idx="200">
                  <c:v>1647.7</c:v>
                </c:pt>
                <c:pt idx="201">
                  <c:v>1649.7</c:v>
                </c:pt>
                <c:pt idx="202">
                  <c:v>1651.7</c:v>
                </c:pt>
                <c:pt idx="203">
                  <c:v>1653.7</c:v>
                </c:pt>
                <c:pt idx="204">
                  <c:v>1655.7</c:v>
                </c:pt>
                <c:pt idx="205">
                  <c:v>1657.7</c:v>
                </c:pt>
                <c:pt idx="206">
                  <c:v>1659.7</c:v>
                </c:pt>
                <c:pt idx="207">
                  <c:v>1661.7</c:v>
                </c:pt>
                <c:pt idx="208">
                  <c:v>1662</c:v>
                </c:pt>
                <c:pt idx="209">
                  <c:v>2058</c:v>
                </c:pt>
                <c:pt idx="210">
                  <c:v>2058.8000000000002</c:v>
                </c:pt>
                <c:pt idx="211">
                  <c:v>2062.3000000000002</c:v>
                </c:pt>
                <c:pt idx="212">
                  <c:v>2067.3000000000002</c:v>
                </c:pt>
                <c:pt idx="213">
                  <c:v>2072.3000000000002</c:v>
                </c:pt>
                <c:pt idx="214">
                  <c:v>2077.3000000000002</c:v>
                </c:pt>
                <c:pt idx="215">
                  <c:v>2082.3000000000002</c:v>
                </c:pt>
                <c:pt idx="216">
                  <c:v>2087.3000000000002</c:v>
                </c:pt>
                <c:pt idx="217">
                  <c:v>2092.3000000000002</c:v>
                </c:pt>
                <c:pt idx="218">
                  <c:v>2097.3000000000002</c:v>
                </c:pt>
                <c:pt idx="219">
                  <c:v>2102.3000000000002</c:v>
                </c:pt>
                <c:pt idx="220">
                  <c:v>2107.3000000000002</c:v>
                </c:pt>
                <c:pt idx="221">
                  <c:v>2112.3000000000002</c:v>
                </c:pt>
                <c:pt idx="222">
                  <c:v>2117.3000000000002</c:v>
                </c:pt>
                <c:pt idx="223">
                  <c:v>2122.3000000000002</c:v>
                </c:pt>
                <c:pt idx="224">
                  <c:v>2127.3000000000002</c:v>
                </c:pt>
                <c:pt idx="225">
                  <c:v>2132.3000000000002</c:v>
                </c:pt>
                <c:pt idx="226">
                  <c:v>2137.3000000000002</c:v>
                </c:pt>
                <c:pt idx="227">
                  <c:v>2142.3000000000002</c:v>
                </c:pt>
                <c:pt idx="228">
                  <c:v>2147.3000000000002</c:v>
                </c:pt>
                <c:pt idx="229">
                  <c:v>2152.3000000000002</c:v>
                </c:pt>
                <c:pt idx="230">
                  <c:v>2157.3000000000002</c:v>
                </c:pt>
                <c:pt idx="231">
                  <c:v>2162.3000000000002</c:v>
                </c:pt>
                <c:pt idx="232">
                  <c:v>2167.3000000000002</c:v>
                </c:pt>
                <c:pt idx="233">
                  <c:v>2172.3000000000002</c:v>
                </c:pt>
                <c:pt idx="234">
                  <c:v>2175.9</c:v>
                </c:pt>
              </c:numCache>
            </c:numRef>
          </c:xVal>
          <c:yVal>
            <c:numRef>
              <c:f>MODIS_S!$C$1:$C$235</c:f>
              <c:numCache>
                <c:formatCode>General</c:formatCode>
                <c:ptCount val="235"/>
                <c:pt idx="0">
                  <c:v>-0.1</c:v>
                </c:pt>
                <c:pt idx="1">
                  <c:v>1.0000000000000005E-2</c:v>
                </c:pt>
                <c:pt idx="2">
                  <c:v>7.0169999999999996E-2</c:v>
                </c:pt>
                <c:pt idx="3">
                  <c:v>0.23405999999999999</c:v>
                </c:pt>
                <c:pt idx="4">
                  <c:v>0.62230000000000041</c:v>
                </c:pt>
                <c:pt idx="5">
                  <c:v>0.70428000000000002</c:v>
                </c:pt>
                <c:pt idx="6">
                  <c:v>0.70714999999999995</c:v>
                </c:pt>
                <c:pt idx="7">
                  <c:v>0.71584000000000059</c:v>
                </c:pt>
                <c:pt idx="8">
                  <c:v>0.72860000000000058</c:v>
                </c:pt>
                <c:pt idx="9">
                  <c:v>0.73173000000000044</c:v>
                </c:pt>
                <c:pt idx="10">
                  <c:v>0.74600000000000044</c:v>
                </c:pt>
                <c:pt idx="11">
                  <c:v>0.74743000000000004</c:v>
                </c:pt>
                <c:pt idx="12">
                  <c:v>0.75879000000000074</c:v>
                </c:pt>
                <c:pt idx="13">
                  <c:v>0.77158000000000004</c:v>
                </c:pt>
                <c:pt idx="14">
                  <c:v>0.83840000000000003</c:v>
                </c:pt>
                <c:pt idx="15">
                  <c:v>0.8740900000000007</c:v>
                </c:pt>
                <c:pt idx="16">
                  <c:v>0.94468000000000041</c:v>
                </c:pt>
                <c:pt idx="17">
                  <c:v>0.97641999999999951</c:v>
                </c:pt>
                <c:pt idx="18">
                  <c:v>1</c:v>
                </c:pt>
                <c:pt idx="19">
                  <c:v>0.97011999999999998</c:v>
                </c:pt>
                <c:pt idx="20">
                  <c:v>0.83006999999999997</c:v>
                </c:pt>
                <c:pt idx="21">
                  <c:v>0.75453999999999999</c:v>
                </c:pt>
                <c:pt idx="22">
                  <c:v>0.58867999999999998</c:v>
                </c:pt>
                <c:pt idx="23">
                  <c:v>0.43255000000000027</c:v>
                </c:pt>
                <c:pt idx="24">
                  <c:v>0.20045000000000004</c:v>
                </c:pt>
                <c:pt idx="25">
                  <c:v>0.10972999999999999</c:v>
                </c:pt>
                <c:pt idx="26">
                  <c:v>4.1369999999999997E-2</c:v>
                </c:pt>
                <c:pt idx="27">
                  <c:v>2.053000000000001E-2</c:v>
                </c:pt>
                <c:pt idx="28">
                  <c:v>1.0000000000000005E-2</c:v>
                </c:pt>
                <c:pt idx="29">
                  <c:v>-0.1</c:v>
                </c:pt>
                <c:pt idx="30">
                  <c:v>-0.1</c:v>
                </c:pt>
                <c:pt idx="31">
                  <c:v>1.0000000000000005E-2</c:v>
                </c:pt>
                <c:pt idx="32">
                  <c:v>1.5970000000000005E-2</c:v>
                </c:pt>
                <c:pt idx="33">
                  <c:v>3.1130000000000012E-2</c:v>
                </c:pt>
                <c:pt idx="34">
                  <c:v>7.7479999999999993E-2</c:v>
                </c:pt>
                <c:pt idx="35">
                  <c:v>0.12647</c:v>
                </c:pt>
                <c:pt idx="36">
                  <c:v>0.20379000000000011</c:v>
                </c:pt>
                <c:pt idx="37">
                  <c:v>0.25006</c:v>
                </c:pt>
                <c:pt idx="38">
                  <c:v>0.37230000000000035</c:v>
                </c:pt>
                <c:pt idx="39">
                  <c:v>0.51344000000000001</c:v>
                </c:pt>
                <c:pt idx="40">
                  <c:v>0.77003000000000044</c:v>
                </c:pt>
                <c:pt idx="41">
                  <c:v>0.88090000000000002</c:v>
                </c:pt>
                <c:pt idx="42">
                  <c:v>0.91966999999999999</c:v>
                </c:pt>
                <c:pt idx="43">
                  <c:v>0.91970000000000041</c:v>
                </c:pt>
                <c:pt idx="44">
                  <c:v>0.92395000000000005</c:v>
                </c:pt>
                <c:pt idx="45">
                  <c:v>0.93370000000000042</c:v>
                </c:pt>
                <c:pt idx="46">
                  <c:v>0.94993000000000005</c:v>
                </c:pt>
                <c:pt idx="47">
                  <c:v>0.97443999999999997</c:v>
                </c:pt>
                <c:pt idx="48">
                  <c:v>1</c:v>
                </c:pt>
                <c:pt idx="49">
                  <c:v>0.99065999999999999</c:v>
                </c:pt>
                <c:pt idx="50">
                  <c:v>0.94701000000000002</c:v>
                </c:pt>
                <c:pt idx="51">
                  <c:v>0.90854999999999997</c:v>
                </c:pt>
                <c:pt idx="52">
                  <c:v>0.85409000000000046</c:v>
                </c:pt>
                <c:pt idx="53">
                  <c:v>0.71231</c:v>
                </c:pt>
                <c:pt idx="54">
                  <c:v>0.35174</c:v>
                </c:pt>
                <c:pt idx="55">
                  <c:v>0.19605</c:v>
                </c:pt>
                <c:pt idx="56">
                  <c:v>9.5220000000000027E-2</c:v>
                </c:pt>
                <c:pt idx="57">
                  <c:v>6.6640000000000005E-2</c:v>
                </c:pt>
                <c:pt idx="58">
                  <c:v>4.3490000000000022E-2</c:v>
                </c:pt>
                <c:pt idx="59">
                  <c:v>3.517E-2</c:v>
                </c:pt>
                <c:pt idx="60">
                  <c:v>2.4799999999999999E-2</c:v>
                </c:pt>
                <c:pt idx="61">
                  <c:v>1.9170000000000003E-2</c:v>
                </c:pt>
                <c:pt idx="62">
                  <c:v>1.239E-2</c:v>
                </c:pt>
                <c:pt idx="63">
                  <c:v>1.0000000000000005E-2</c:v>
                </c:pt>
                <c:pt idx="64">
                  <c:v>-0.1</c:v>
                </c:pt>
                <c:pt idx="65">
                  <c:v>-0.1</c:v>
                </c:pt>
                <c:pt idx="66">
                  <c:v>1.0000000000000005E-2</c:v>
                </c:pt>
                <c:pt idx="67">
                  <c:v>1.4149999999999998E-2</c:v>
                </c:pt>
                <c:pt idx="68">
                  <c:v>3.0370000000000001E-2</c:v>
                </c:pt>
                <c:pt idx="69">
                  <c:v>6.9800000000000056E-2</c:v>
                </c:pt>
                <c:pt idx="70">
                  <c:v>0.17721000000000012</c:v>
                </c:pt>
                <c:pt idx="71">
                  <c:v>0.3671000000000002</c:v>
                </c:pt>
                <c:pt idx="72">
                  <c:v>0.6130800000000004</c:v>
                </c:pt>
                <c:pt idx="73">
                  <c:v>0.82606000000000002</c:v>
                </c:pt>
                <c:pt idx="74">
                  <c:v>0.9567400000000007</c:v>
                </c:pt>
                <c:pt idx="75">
                  <c:v>1</c:v>
                </c:pt>
                <c:pt idx="76">
                  <c:v>0.98302999999999996</c:v>
                </c:pt>
                <c:pt idx="77">
                  <c:v>0.92134000000000005</c:v>
                </c:pt>
                <c:pt idx="78">
                  <c:v>0.85682000000000058</c:v>
                </c:pt>
                <c:pt idx="79">
                  <c:v>0.84248000000000001</c:v>
                </c:pt>
                <c:pt idx="80">
                  <c:v>0.85102000000000044</c:v>
                </c:pt>
                <c:pt idx="81">
                  <c:v>0.85173000000000043</c:v>
                </c:pt>
                <c:pt idx="82">
                  <c:v>0.86331999999999998</c:v>
                </c:pt>
                <c:pt idx="83">
                  <c:v>0.88634000000000002</c:v>
                </c:pt>
                <c:pt idx="84">
                  <c:v>0.91256999999999955</c:v>
                </c:pt>
                <c:pt idx="85">
                  <c:v>0.93980000000000041</c:v>
                </c:pt>
                <c:pt idx="86">
                  <c:v>0.9393899999999995</c:v>
                </c:pt>
                <c:pt idx="87">
                  <c:v>0.90137</c:v>
                </c:pt>
                <c:pt idx="88">
                  <c:v>0.82901999999999998</c:v>
                </c:pt>
                <c:pt idx="89">
                  <c:v>0.72087000000000045</c:v>
                </c:pt>
                <c:pt idx="90">
                  <c:v>0.56710000000000005</c:v>
                </c:pt>
                <c:pt idx="91">
                  <c:v>0.38347000000000037</c:v>
                </c:pt>
                <c:pt idx="92">
                  <c:v>0.21737999999999999</c:v>
                </c:pt>
                <c:pt idx="93">
                  <c:v>0.10349000000000005</c:v>
                </c:pt>
                <c:pt idx="94">
                  <c:v>4.3669999999999987E-2</c:v>
                </c:pt>
                <c:pt idx="95">
                  <c:v>2.0270000000000017E-2</c:v>
                </c:pt>
                <c:pt idx="96">
                  <c:v>1.0000000000000005E-2</c:v>
                </c:pt>
                <c:pt idx="97">
                  <c:v>-0.1</c:v>
                </c:pt>
                <c:pt idx="98">
                  <c:v>-0.1</c:v>
                </c:pt>
                <c:pt idx="99">
                  <c:v>1.0000000000000005E-2</c:v>
                </c:pt>
                <c:pt idx="100">
                  <c:v>1.8550000000000001E-2</c:v>
                </c:pt>
                <c:pt idx="101">
                  <c:v>5.1679999999999962E-2</c:v>
                </c:pt>
                <c:pt idx="102">
                  <c:v>0.12994000000000011</c:v>
                </c:pt>
                <c:pt idx="103">
                  <c:v>0.27456000000000008</c:v>
                </c:pt>
                <c:pt idx="104">
                  <c:v>0.48228000000000026</c:v>
                </c:pt>
                <c:pt idx="105">
                  <c:v>0.70167000000000046</c:v>
                </c:pt>
                <c:pt idx="106">
                  <c:v>0.8733500000000004</c:v>
                </c:pt>
                <c:pt idx="107">
                  <c:v>0.96078000000000041</c:v>
                </c:pt>
                <c:pt idx="108">
                  <c:v>0.98970000000000002</c:v>
                </c:pt>
                <c:pt idx="109">
                  <c:v>0.99763000000000002</c:v>
                </c:pt>
                <c:pt idx="110">
                  <c:v>1</c:v>
                </c:pt>
                <c:pt idx="111">
                  <c:v>0.99894000000000005</c:v>
                </c:pt>
                <c:pt idx="112">
                  <c:v>0.99084000000000005</c:v>
                </c:pt>
                <c:pt idx="113">
                  <c:v>0.97840000000000005</c:v>
                </c:pt>
                <c:pt idx="114">
                  <c:v>0.97153999999999996</c:v>
                </c:pt>
                <c:pt idx="115">
                  <c:v>0.96816999999999998</c:v>
                </c:pt>
                <c:pt idx="116">
                  <c:v>0.96928000000000003</c:v>
                </c:pt>
                <c:pt idx="117">
                  <c:v>0.97893000000000041</c:v>
                </c:pt>
                <c:pt idx="118">
                  <c:v>0.9877899999999995</c:v>
                </c:pt>
                <c:pt idx="119">
                  <c:v>0.98626999999999942</c:v>
                </c:pt>
                <c:pt idx="120">
                  <c:v>0.97504000000000046</c:v>
                </c:pt>
                <c:pt idx="121">
                  <c:v>0.93383000000000005</c:v>
                </c:pt>
                <c:pt idx="122">
                  <c:v>0.84016999999999997</c:v>
                </c:pt>
                <c:pt idx="123">
                  <c:v>0.68642000000000003</c:v>
                </c:pt>
                <c:pt idx="124">
                  <c:v>0.49088000000000037</c:v>
                </c:pt>
                <c:pt idx="125">
                  <c:v>0.2695200000000002</c:v>
                </c:pt>
                <c:pt idx="126">
                  <c:v>0.11364</c:v>
                </c:pt>
                <c:pt idx="127">
                  <c:v>3.9320000000000001E-2</c:v>
                </c:pt>
                <c:pt idx="128">
                  <c:v>1.3160000000000008E-2</c:v>
                </c:pt>
                <c:pt idx="129">
                  <c:v>1.0000000000000005E-2</c:v>
                </c:pt>
                <c:pt idx="130">
                  <c:v>-0.1</c:v>
                </c:pt>
                <c:pt idx="131">
                  <c:v>-0.1</c:v>
                </c:pt>
                <c:pt idx="132">
                  <c:v>1.0000000000000005E-2</c:v>
                </c:pt>
                <c:pt idx="133">
                  <c:v>1.0570000000000001E-2</c:v>
                </c:pt>
                <c:pt idx="134">
                  <c:v>1.4360000000000001E-2</c:v>
                </c:pt>
                <c:pt idx="135">
                  <c:v>2.5020000000000001E-2</c:v>
                </c:pt>
                <c:pt idx="136">
                  <c:v>3.3110000000000001E-2</c:v>
                </c:pt>
                <c:pt idx="137">
                  <c:v>5.7849999999999999E-2</c:v>
                </c:pt>
                <c:pt idx="138">
                  <c:v>7.3330000000000034E-2</c:v>
                </c:pt>
                <c:pt idx="139">
                  <c:v>0.12275000000000005</c:v>
                </c:pt>
                <c:pt idx="140">
                  <c:v>0.15594000000000022</c:v>
                </c:pt>
                <c:pt idx="141">
                  <c:v>0.25941000000000008</c:v>
                </c:pt>
                <c:pt idx="142">
                  <c:v>0.32487000000000044</c:v>
                </c:pt>
                <c:pt idx="143">
                  <c:v>0.46493000000000001</c:v>
                </c:pt>
                <c:pt idx="144">
                  <c:v>0.52249999999999996</c:v>
                </c:pt>
                <c:pt idx="145">
                  <c:v>0.64937000000000045</c:v>
                </c:pt>
                <c:pt idx="146">
                  <c:v>0.72387000000000046</c:v>
                </c:pt>
                <c:pt idx="147">
                  <c:v>0.83421000000000001</c:v>
                </c:pt>
                <c:pt idx="148">
                  <c:v>0.86512000000000044</c:v>
                </c:pt>
                <c:pt idx="149">
                  <c:v>0.90093999999999996</c:v>
                </c:pt>
                <c:pt idx="150">
                  <c:v>0.9286300000000004</c:v>
                </c:pt>
                <c:pt idx="151">
                  <c:v>0.97968999999999995</c:v>
                </c:pt>
                <c:pt idx="152">
                  <c:v>0.99650999999999956</c:v>
                </c:pt>
                <c:pt idx="153">
                  <c:v>1</c:v>
                </c:pt>
                <c:pt idx="154">
                  <c:v>0.99170999999999998</c:v>
                </c:pt>
                <c:pt idx="155">
                  <c:v>0.95491000000000004</c:v>
                </c:pt>
                <c:pt idx="156">
                  <c:v>0.91722999999999999</c:v>
                </c:pt>
                <c:pt idx="157">
                  <c:v>0.79010999999999998</c:v>
                </c:pt>
                <c:pt idx="158">
                  <c:v>0.71133000000000002</c:v>
                </c:pt>
                <c:pt idx="159">
                  <c:v>0.5462399999999995</c:v>
                </c:pt>
                <c:pt idx="160">
                  <c:v>0.45589000000000002</c:v>
                </c:pt>
                <c:pt idx="161">
                  <c:v>0.2740700000000002</c:v>
                </c:pt>
                <c:pt idx="162">
                  <c:v>0.20891000000000018</c:v>
                </c:pt>
                <c:pt idx="163">
                  <c:v>0.13378000000000001</c:v>
                </c:pt>
                <c:pt idx="164">
                  <c:v>0.10935</c:v>
                </c:pt>
                <c:pt idx="165">
                  <c:v>7.2679999999999995E-2</c:v>
                </c:pt>
                <c:pt idx="166">
                  <c:v>5.6480000000000002E-2</c:v>
                </c:pt>
                <c:pt idx="167">
                  <c:v>3.2280000000000031E-2</c:v>
                </c:pt>
                <c:pt idx="168">
                  <c:v>2.581000000000001E-2</c:v>
                </c:pt>
                <c:pt idx="169">
                  <c:v>1.8409999999999999E-2</c:v>
                </c:pt>
                <c:pt idx="170">
                  <c:v>1.5959999999999998E-2</c:v>
                </c:pt>
                <c:pt idx="171">
                  <c:v>1.0000000000000005E-2</c:v>
                </c:pt>
                <c:pt idx="172">
                  <c:v>-1.0000000000000005E-2</c:v>
                </c:pt>
                <c:pt idx="173">
                  <c:v>-1.0000000000000005E-2</c:v>
                </c:pt>
                <c:pt idx="174">
                  <c:v>1.0000000000000005E-2</c:v>
                </c:pt>
                <c:pt idx="175">
                  <c:v>1.3630000000000001E-2</c:v>
                </c:pt>
                <c:pt idx="176">
                  <c:v>2.0230000000000012E-2</c:v>
                </c:pt>
                <c:pt idx="177">
                  <c:v>3.0519999999999999E-2</c:v>
                </c:pt>
                <c:pt idx="178">
                  <c:v>4.691E-2</c:v>
                </c:pt>
                <c:pt idx="179">
                  <c:v>7.2800000000000031E-2</c:v>
                </c:pt>
                <c:pt idx="180">
                  <c:v>0.11282</c:v>
                </c:pt>
                <c:pt idx="181">
                  <c:v>0.18139000000000011</c:v>
                </c:pt>
                <c:pt idx="182">
                  <c:v>0.28385000000000027</c:v>
                </c:pt>
                <c:pt idx="183">
                  <c:v>0.40899000000000002</c:v>
                </c:pt>
                <c:pt idx="184">
                  <c:v>0.55630000000000002</c:v>
                </c:pt>
                <c:pt idx="185">
                  <c:v>0.71733999999999998</c:v>
                </c:pt>
                <c:pt idx="186">
                  <c:v>0.85936999999999997</c:v>
                </c:pt>
                <c:pt idx="187">
                  <c:v>0.94084000000000045</c:v>
                </c:pt>
                <c:pt idx="188">
                  <c:v>0.97321000000000002</c:v>
                </c:pt>
                <c:pt idx="189">
                  <c:v>0.99409000000000003</c:v>
                </c:pt>
                <c:pt idx="190">
                  <c:v>1</c:v>
                </c:pt>
                <c:pt idx="191">
                  <c:v>0.99887000000000004</c:v>
                </c:pt>
                <c:pt idx="192">
                  <c:v>0.99225999999999959</c:v>
                </c:pt>
                <c:pt idx="193">
                  <c:v>0.97584000000000071</c:v>
                </c:pt>
                <c:pt idx="194">
                  <c:v>0.94450000000000001</c:v>
                </c:pt>
                <c:pt idx="195">
                  <c:v>0.88480999999999999</c:v>
                </c:pt>
                <c:pt idx="196">
                  <c:v>0.79417000000000004</c:v>
                </c:pt>
                <c:pt idx="197">
                  <c:v>0.66263000000000072</c:v>
                </c:pt>
                <c:pt idx="198">
                  <c:v>0.51142999999999961</c:v>
                </c:pt>
                <c:pt idx="199">
                  <c:v>0.36663000000000001</c:v>
                </c:pt>
                <c:pt idx="200">
                  <c:v>0.25783</c:v>
                </c:pt>
                <c:pt idx="201">
                  <c:v>0.18026000000000011</c:v>
                </c:pt>
                <c:pt idx="202">
                  <c:v>0.12342000000000006</c:v>
                </c:pt>
                <c:pt idx="203">
                  <c:v>7.7560000000000032E-2</c:v>
                </c:pt>
                <c:pt idx="204">
                  <c:v>4.2570000000000004E-2</c:v>
                </c:pt>
                <c:pt idx="205">
                  <c:v>2.3290000000000002E-2</c:v>
                </c:pt>
                <c:pt idx="206">
                  <c:v>1.451E-2</c:v>
                </c:pt>
                <c:pt idx="207">
                  <c:v>1.0000000000000005E-2</c:v>
                </c:pt>
                <c:pt idx="208">
                  <c:v>-0.1</c:v>
                </c:pt>
                <c:pt idx="209">
                  <c:v>-0.1</c:v>
                </c:pt>
                <c:pt idx="210">
                  <c:v>1.0000000000000005E-2</c:v>
                </c:pt>
                <c:pt idx="211">
                  <c:v>1.4100000000000001E-2</c:v>
                </c:pt>
                <c:pt idx="212">
                  <c:v>2.7820000000000011E-2</c:v>
                </c:pt>
                <c:pt idx="213">
                  <c:v>6.3820000000000002E-2</c:v>
                </c:pt>
                <c:pt idx="214">
                  <c:v>0.14485000000000001</c:v>
                </c:pt>
                <c:pt idx="215">
                  <c:v>0.29803000000000002</c:v>
                </c:pt>
                <c:pt idx="216">
                  <c:v>0.55323</c:v>
                </c:pt>
                <c:pt idx="217">
                  <c:v>0.77832000000000046</c:v>
                </c:pt>
                <c:pt idx="218">
                  <c:v>0.90890000000000004</c:v>
                </c:pt>
                <c:pt idx="219">
                  <c:v>1</c:v>
                </c:pt>
                <c:pt idx="220">
                  <c:v>0.90790000000000004</c:v>
                </c:pt>
                <c:pt idx="221">
                  <c:v>0.9486900000000007</c:v>
                </c:pt>
                <c:pt idx="222">
                  <c:v>0.89371999999999996</c:v>
                </c:pt>
                <c:pt idx="223">
                  <c:v>0.82843999999999951</c:v>
                </c:pt>
                <c:pt idx="224">
                  <c:v>0.74917000000000045</c:v>
                </c:pt>
                <c:pt idx="225">
                  <c:v>0.63590000000000046</c:v>
                </c:pt>
                <c:pt idx="226">
                  <c:v>0.54515000000000002</c:v>
                </c:pt>
                <c:pt idx="227">
                  <c:v>0.45773999999999998</c:v>
                </c:pt>
                <c:pt idx="228">
                  <c:v>0.3500000000000002</c:v>
                </c:pt>
                <c:pt idx="229">
                  <c:v>0.21303000000000011</c:v>
                </c:pt>
                <c:pt idx="230">
                  <c:v>0.12975</c:v>
                </c:pt>
                <c:pt idx="231">
                  <c:v>6.5970000000000001E-2</c:v>
                </c:pt>
                <c:pt idx="232">
                  <c:v>2.631E-2</c:v>
                </c:pt>
                <c:pt idx="233">
                  <c:v>1.3400000000000009E-2</c:v>
                </c:pt>
                <c:pt idx="234">
                  <c:v>1.0000000000000005E-2</c:v>
                </c:pt>
              </c:numCache>
            </c:numRef>
          </c:yVal>
          <c:smooth val="0"/>
          <c:extLst>
            <c:ext xmlns:c16="http://schemas.microsoft.com/office/drawing/2014/chart" uri="{C3380CC4-5D6E-409C-BE32-E72D297353CC}">
              <c16:uniqueId val="{00000008-A83A-4ACF-97BF-1450FA51828A}"/>
            </c:ext>
          </c:extLst>
        </c:ser>
        <c:dLbls>
          <c:showLegendKey val="0"/>
          <c:showVal val="0"/>
          <c:showCatName val="0"/>
          <c:showSerName val="0"/>
          <c:showPercent val="0"/>
          <c:showBubbleSize val="0"/>
        </c:dLbls>
        <c:axId val="136266016"/>
        <c:axId val="136267192"/>
      </c:scatterChart>
      <c:valAx>
        <c:axId val="136266016"/>
        <c:scaling>
          <c:orientation val="minMax"/>
          <c:max val="920"/>
          <c:min val="375"/>
        </c:scaling>
        <c:delete val="0"/>
        <c:axPos val="b"/>
        <c:numFmt formatCode="General" sourceLinked="1"/>
        <c:majorTickMark val="in"/>
        <c:minorTickMark val="none"/>
        <c:tickLblPos val="nextTo"/>
        <c:spPr>
          <a:ln>
            <a:solidFill>
              <a:schemeClr val="tx1"/>
            </a:solidFill>
          </a:ln>
        </c:spPr>
        <c:crossAx val="136267192"/>
        <c:crosses val="autoZero"/>
        <c:crossBetween val="midCat"/>
      </c:valAx>
      <c:valAx>
        <c:axId val="136267192"/>
        <c:scaling>
          <c:orientation val="minMax"/>
          <c:max val="1.05"/>
          <c:min val="0"/>
        </c:scaling>
        <c:delete val="0"/>
        <c:axPos val="l"/>
        <c:title>
          <c:tx>
            <c:rich>
              <a:bodyPr/>
              <a:lstStyle/>
              <a:p>
                <a:pPr>
                  <a:defRPr/>
                </a:pPr>
                <a:r>
                  <a:rPr lang="en-US"/>
                  <a:t>RSR</a:t>
                </a:r>
              </a:p>
            </c:rich>
          </c:tx>
          <c:layout/>
          <c:overlay val="0"/>
        </c:title>
        <c:numFmt formatCode="General" sourceLinked="1"/>
        <c:majorTickMark val="in"/>
        <c:minorTickMark val="none"/>
        <c:tickLblPos val="nextTo"/>
        <c:spPr>
          <a:ln>
            <a:solidFill>
              <a:schemeClr val="tx1"/>
            </a:solidFill>
          </a:ln>
        </c:spPr>
        <c:crossAx val="136266016"/>
        <c:crosses val="autoZero"/>
        <c:crossBetween val="midCat"/>
        <c:majorUnit val="0.30000000000000004"/>
      </c:valAx>
      <c:spPr>
        <a:noFill/>
        <a:ln w="12700">
          <a:solidFill>
            <a:schemeClr val="tx1"/>
          </a:solidFill>
        </a:ln>
      </c:spPr>
    </c:plotArea>
    <c:plotVisOnly val="1"/>
    <c:dispBlanksAs val="gap"/>
    <c:showDLblsOverMax val="0"/>
  </c:chart>
  <c:spPr>
    <a:noFill/>
    <a:ln>
      <a:noFill/>
    </a:ln>
  </c:spPr>
  <c:txPr>
    <a:bodyPr/>
    <a:lstStyle/>
    <a:p>
      <a:pPr>
        <a:defRPr sz="1400" b="0">
          <a:solidFill>
            <a:sysClr val="windowText" lastClr="000000"/>
          </a:solidFill>
          <a:latin typeface="+mn-lt"/>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7560975609756E-2"/>
          <c:y val="3.381699424976458E-2"/>
          <c:w val="0.85380116959064323"/>
          <c:h val="0.70447478032637212"/>
        </c:manualLayout>
      </c:layout>
      <c:scatterChart>
        <c:scatterStyle val="lineMarker"/>
        <c:varyColors val="0"/>
        <c:ser>
          <c:idx val="2"/>
          <c:order val="0"/>
          <c:tx>
            <c:v>M10</c:v>
          </c:tx>
          <c:spPr>
            <a:ln w="25400">
              <a:solidFill>
                <a:srgbClr val="5EF852"/>
              </a:solidFill>
            </a:ln>
          </c:spPr>
          <c:marker>
            <c:symbol val="none"/>
          </c:marker>
          <c:xVal>
            <c:numRef>
              <c:f>'M10'!$A$2:$A$350</c:f>
              <c:numCache>
                <c:formatCode>General</c:formatCode>
                <c:ptCount val="349"/>
                <c:pt idx="0">
                  <c:v>1540</c:v>
                </c:pt>
                <c:pt idx="1">
                  <c:v>1541</c:v>
                </c:pt>
                <c:pt idx="2">
                  <c:v>1542</c:v>
                </c:pt>
                <c:pt idx="3">
                  <c:v>1543</c:v>
                </c:pt>
                <c:pt idx="4">
                  <c:v>1544</c:v>
                </c:pt>
                <c:pt idx="5">
                  <c:v>1545</c:v>
                </c:pt>
                <c:pt idx="6">
                  <c:v>1546</c:v>
                </c:pt>
                <c:pt idx="7">
                  <c:v>1547</c:v>
                </c:pt>
                <c:pt idx="8">
                  <c:v>1548</c:v>
                </c:pt>
                <c:pt idx="9">
                  <c:v>1549</c:v>
                </c:pt>
                <c:pt idx="10">
                  <c:v>1550</c:v>
                </c:pt>
                <c:pt idx="11">
                  <c:v>1551</c:v>
                </c:pt>
                <c:pt idx="12">
                  <c:v>1552</c:v>
                </c:pt>
                <c:pt idx="13">
                  <c:v>1553</c:v>
                </c:pt>
                <c:pt idx="14">
                  <c:v>1554</c:v>
                </c:pt>
                <c:pt idx="15">
                  <c:v>1555</c:v>
                </c:pt>
                <c:pt idx="16">
                  <c:v>1556</c:v>
                </c:pt>
                <c:pt idx="17">
                  <c:v>1557</c:v>
                </c:pt>
                <c:pt idx="18">
                  <c:v>1558</c:v>
                </c:pt>
                <c:pt idx="19">
                  <c:v>1559</c:v>
                </c:pt>
                <c:pt idx="20">
                  <c:v>1560</c:v>
                </c:pt>
                <c:pt idx="21">
                  <c:v>1561</c:v>
                </c:pt>
                <c:pt idx="22">
                  <c:v>1562</c:v>
                </c:pt>
                <c:pt idx="23">
                  <c:v>1563</c:v>
                </c:pt>
                <c:pt idx="24">
                  <c:v>1564</c:v>
                </c:pt>
                <c:pt idx="25">
                  <c:v>1565</c:v>
                </c:pt>
                <c:pt idx="26">
                  <c:v>1566</c:v>
                </c:pt>
                <c:pt idx="27">
                  <c:v>1567</c:v>
                </c:pt>
                <c:pt idx="28">
                  <c:v>1568</c:v>
                </c:pt>
                <c:pt idx="29">
                  <c:v>1569</c:v>
                </c:pt>
                <c:pt idx="30">
                  <c:v>1570</c:v>
                </c:pt>
                <c:pt idx="31">
                  <c:v>1571</c:v>
                </c:pt>
                <c:pt idx="32">
                  <c:v>1572</c:v>
                </c:pt>
                <c:pt idx="33">
                  <c:v>1573</c:v>
                </c:pt>
                <c:pt idx="34">
                  <c:v>1574</c:v>
                </c:pt>
                <c:pt idx="35">
                  <c:v>1575</c:v>
                </c:pt>
                <c:pt idx="36">
                  <c:v>1576</c:v>
                </c:pt>
                <c:pt idx="37">
                  <c:v>1577</c:v>
                </c:pt>
                <c:pt idx="38">
                  <c:v>1578</c:v>
                </c:pt>
                <c:pt idx="39">
                  <c:v>1579</c:v>
                </c:pt>
                <c:pt idx="40">
                  <c:v>1580</c:v>
                </c:pt>
                <c:pt idx="41">
                  <c:v>1581</c:v>
                </c:pt>
                <c:pt idx="42">
                  <c:v>1582</c:v>
                </c:pt>
                <c:pt idx="43">
                  <c:v>1583</c:v>
                </c:pt>
                <c:pt idx="44">
                  <c:v>1584</c:v>
                </c:pt>
                <c:pt idx="45">
                  <c:v>1585</c:v>
                </c:pt>
                <c:pt idx="46">
                  <c:v>1586</c:v>
                </c:pt>
                <c:pt idx="47">
                  <c:v>1587</c:v>
                </c:pt>
                <c:pt idx="48">
                  <c:v>1588</c:v>
                </c:pt>
                <c:pt idx="49">
                  <c:v>1589</c:v>
                </c:pt>
                <c:pt idx="50">
                  <c:v>1590</c:v>
                </c:pt>
                <c:pt idx="51">
                  <c:v>1591</c:v>
                </c:pt>
                <c:pt idx="52">
                  <c:v>1592</c:v>
                </c:pt>
                <c:pt idx="53">
                  <c:v>1593</c:v>
                </c:pt>
                <c:pt idx="54">
                  <c:v>1594</c:v>
                </c:pt>
                <c:pt idx="55">
                  <c:v>1595</c:v>
                </c:pt>
                <c:pt idx="56">
                  <c:v>1596</c:v>
                </c:pt>
                <c:pt idx="57">
                  <c:v>1597</c:v>
                </c:pt>
                <c:pt idx="58">
                  <c:v>1598</c:v>
                </c:pt>
                <c:pt idx="59">
                  <c:v>1599</c:v>
                </c:pt>
                <c:pt idx="60">
                  <c:v>1600</c:v>
                </c:pt>
                <c:pt idx="61">
                  <c:v>1601</c:v>
                </c:pt>
                <c:pt idx="62">
                  <c:v>1602</c:v>
                </c:pt>
                <c:pt idx="63">
                  <c:v>1603</c:v>
                </c:pt>
                <c:pt idx="64">
                  <c:v>1604</c:v>
                </c:pt>
                <c:pt idx="65">
                  <c:v>1605</c:v>
                </c:pt>
                <c:pt idx="66">
                  <c:v>1606</c:v>
                </c:pt>
                <c:pt idx="67">
                  <c:v>1607</c:v>
                </c:pt>
                <c:pt idx="68">
                  <c:v>1608</c:v>
                </c:pt>
                <c:pt idx="69">
                  <c:v>1609</c:v>
                </c:pt>
                <c:pt idx="70">
                  <c:v>1610</c:v>
                </c:pt>
                <c:pt idx="71">
                  <c:v>1611</c:v>
                </c:pt>
                <c:pt idx="72">
                  <c:v>1612</c:v>
                </c:pt>
                <c:pt idx="73">
                  <c:v>1613</c:v>
                </c:pt>
                <c:pt idx="74">
                  <c:v>1614</c:v>
                </c:pt>
                <c:pt idx="75">
                  <c:v>1615</c:v>
                </c:pt>
                <c:pt idx="76">
                  <c:v>1616</c:v>
                </c:pt>
                <c:pt idx="77">
                  <c:v>1617</c:v>
                </c:pt>
                <c:pt idx="78">
                  <c:v>1618</c:v>
                </c:pt>
                <c:pt idx="79">
                  <c:v>1619</c:v>
                </c:pt>
                <c:pt idx="80">
                  <c:v>1620</c:v>
                </c:pt>
                <c:pt idx="81">
                  <c:v>1621</c:v>
                </c:pt>
                <c:pt idx="82">
                  <c:v>1622</c:v>
                </c:pt>
                <c:pt idx="83">
                  <c:v>1623</c:v>
                </c:pt>
                <c:pt idx="84">
                  <c:v>1624</c:v>
                </c:pt>
                <c:pt idx="85">
                  <c:v>1625</c:v>
                </c:pt>
                <c:pt idx="86">
                  <c:v>1626</c:v>
                </c:pt>
                <c:pt idx="87">
                  <c:v>1627</c:v>
                </c:pt>
                <c:pt idx="88">
                  <c:v>1628</c:v>
                </c:pt>
                <c:pt idx="89">
                  <c:v>1629</c:v>
                </c:pt>
                <c:pt idx="90">
                  <c:v>1630</c:v>
                </c:pt>
                <c:pt idx="91">
                  <c:v>1631</c:v>
                </c:pt>
                <c:pt idx="92">
                  <c:v>1632</c:v>
                </c:pt>
                <c:pt idx="93">
                  <c:v>1633</c:v>
                </c:pt>
                <c:pt idx="94">
                  <c:v>1634</c:v>
                </c:pt>
                <c:pt idx="95">
                  <c:v>1635</c:v>
                </c:pt>
                <c:pt idx="96">
                  <c:v>1636</c:v>
                </c:pt>
                <c:pt idx="97">
                  <c:v>1637</c:v>
                </c:pt>
                <c:pt idx="98">
                  <c:v>1638</c:v>
                </c:pt>
                <c:pt idx="99">
                  <c:v>1639</c:v>
                </c:pt>
                <c:pt idx="100">
                  <c:v>1640</c:v>
                </c:pt>
                <c:pt idx="101">
                  <c:v>1641</c:v>
                </c:pt>
                <c:pt idx="102">
                  <c:v>1642</c:v>
                </c:pt>
                <c:pt idx="103">
                  <c:v>1643</c:v>
                </c:pt>
                <c:pt idx="104">
                  <c:v>1644</c:v>
                </c:pt>
                <c:pt idx="105">
                  <c:v>1645</c:v>
                </c:pt>
                <c:pt idx="106">
                  <c:v>1646</c:v>
                </c:pt>
                <c:pt idx="107">
                  <c:v>1647</c:v>
                </c:pt>
                <c:pt idx="108">
                  <c:v>1648</c:v>
                </c:pt>
                <c:pt idx="109">
                  <c:v>1649</c:v>
                </c:pt>
                <c:pt idx="110">
                  <c:v>1650</c:v>
                </c:pt>
                <c:pt idx="111">
                  <c:v>1651</c:v>
                </c:pt>
                <c:pt idx="112">
                  <c:v>1652</c:v>
                </c:pt>
                <c:pt idx="113">
                  <c:v>1653</c:v>
                </c:pt>
                <c:pt idx="114">
                  <c:v>1654</c:v>
                </c:pt>
                <c:pt idx="115">
                  <c:v>1655</c:v>
                </c:pt>
                <c:pt idx="116">
                  <c:v>1656</c:v>
                </c:pt>
                <c:pt idx="117">
                  <c:v>1657</c:v>
                </c:pt>
                <c:pt idx="118">
                  <c:v>1658</c:v>
                </c:pt>
                <c:pt idx="119">
                  <c:v>1659</c:v>
                </c:pt>
                <c:pt idx="120">
                  <c:v>1660</c:v>
                </c:pt>
                <c:pt idx="121">
                  <c:v>1661</c:v>
                </c:pt>
                <c:pt idx="122">
                  <c:v>1662</c:v>
                </c:pt>
                <c:pt idx="123">
                  <c:v>1663</c:v>
                </c:pt>
                <c:pt idx="124">
                  <c:v>1664</c:v>
                </c:pt>
                <c:pt idx="125">
                  <c:v>1665</c:v>
                </c:pt>
                <c:pt idx="126">
                  <c:v>1666</c:v>
                </c:pt>
                <c:pt idx="127">
                  <c:v>1667</c:v>
                </c:pt>
                <c:pt idx="128">
                  <c:v>1668</c:v>
                </c:pt>
                <c:pt idx="129">
                  <c:v>1669</c:v>
                </c:pt>
              </c:numCache>
            </c:numRef>
          </c:xVal>
          <c:yVal>
            <c:numRef>
              <c:f>'M10'!$B$2:$B$350</c:f>
              <c:numCache>
                <c:formatCode>General</c:formatCode>
                <c:ptCount val="349"/>
                <c:pt idx="0">
                  <c:v>8.0375000000000047E-3</c:v>
                </c:pt>
                <c:pt idx="1">
                  <c:v>8.961900000000007E-3</c:v>
                </c:pt>
                <c:pt idx="2">
                  <c:v>1.0005399999999999E-2</c:v>
                </c:pt>
                <c:pt idx="3">
                  <c:v>1.1200400000000008E-2</c:v>
                </c:pt>
                <c:pt idx="4">
                  <c:v>1.25816E-2</c:v>
                </c:pt>
                <c:pt idx="5">
                  <c:v>1.4181100000000007E-2</c:v>
                </c:pt>
                <c:pt idx="6">
                  <c:v>1.6005300000000007E-2</c:v>
                </c:pt>
                <c:pt idx="7">
                  <c:v>1.8102000000000014E-2</c:v>
                </c:pt>
                <c:pt idx="8">
                  <c:v>2.05609E-2</c:v>
                </c:pt>
                <c:pt idx="9">
                  <c:v>2.3401000000000002E-2</c:v>
                </c:pt>
                <c:pt idx="10">
                  <c:v>2.6721800000000011E-2</c:v>
                </c:pt>
                <c:pt idx="11">
                  <c:v>3.0603700000000018E-2</c:v>
                </c:pt>
                <c:pt idx="12">
                  <c:v>3.5179099999999998E-2</c:v>
                </c:pt>
                <c:pt idx="13">
                  <c:v>4.0424599999999998E-2</c:v>
                </c:pt>
                <c:pt idx="14">
                  <c:v>4.6550999999999995E-2</c:v>
                </c:pt>
                <c:pt idx="15">
                  <c:v>5.3722400000000031E-2</c:v>
                </c:pt>
                <c:pt idx="16">
                  <c:v>6.2060200000000038E-2</c:v>
                </c:pt>
                <c:pt idx="17">
                  <c:v>7.1629499999999999E-2</c:v>
                </c:pt>
                <c:pt idx="18">
                  <c:v>8.2659900000000064E-2</c:v>
                </c:pt>
                <c:pt idx="19">
                  <c:v>9.5723400000000028E-2</c:v>
                </c:pt>
                <c:pt idx="20">
                  <c:v>0.1107187</c:v>
                </c:pt>
                <c:pt idx="21">
                  <c:v>0.12807830000000001</c:v>
                </c:pt>
                <c:pt idx="22">
                  <c:v>0.1480725</c:v>
                </c:pt>
                <c:pt idx="23">
                  <c:v>0.17097799999999999</c:v>
                </c:pt>
                <c:pt idx="24">
                  <c:v>0.1973735999999999</c:v>
                </c:pt>
                <c:pt idx="25">
                  <c:v>0.22757269999999988</c:v>
                </c:pt>
                <c:pt idx="26">
                  <c:v>0.26216300000000003</c:v>
                </c:pt>
                <c:pt idx="27">
                  <c:v>0.30046310000000021</c:v>
                </c:pt>
                <c:pt idx="28">
                  <c:v>0.34248590000000023</c:v>
                </c:pt>
                <c:pt idx="29">
                  <c:v>0.38836090000000051</c:v>
                </c:pt>
                <c:pt idx="30">
                  <c:v>0.43763000000000002</c:v>
                </c:pt>
                <c:pt idx="31">
                  <c:v>0.48792440000000037</c:v>
                </c:pt>
                <c:pt idx="32">
                  <c:v>0.53857580000000005</c:v>
                </c:pt>
                <c:pt idx="33">
                  <c:v>0.58820209999999928</c:v>
                </c:pt>
                <c:pt idx="34">
                  <c:v>0.63674370000000058</c:v>
                </c:pt>
                <c:pt idx="35">
                  <c:v>0.68217490000000003</c:v>
                </c:pt>
                <c:pt idx="36">
                  <c:v>0.72440249999999951</c:v>
                </c:pt>
                <c:pt idx="37">
                  <c:v>0.76298460000000046</c:v>
                </c:pt>
                <c:pt idx="38">
                  <c:v>0.79692140000000045</c:v>
                </c:pt>
                <c:pt idx="39">
                  <c:v>0.82520289999999996</c:v>
                </c:pt>
                <c:pt idx="40">
                  <c:v>0.84808830000000002</c:v>
                </c:pt>
                <c:pt idx="41">
                  <c:v>0.86505200000000004</c:v>
                </c:pt>
                <c:pt idx="42">
                  <c:v>0.87774660000000071</c:v>
                </c:pt>
                <c:pt idx="43">
                  <c:v>0.88642359999999942</c:v>
                </c:pt>
                <c:pt idx="44">
                  <c:v>0.89056719999999923</c:v>
                </c:pt>
                <c:pt idx="45">
                  <c:v>0.89117000000000002</c:v>
                </c:pt>
                <c:pt idx="46">
                  <c:v>0.88896459999999955</c:v>
                </c:pt>
                <c:pt idx="47">
                  <c:v>0.88301369999999957</c:v>
                </c:pt>
                <c:pt idx="48">
                  <c:v>0.87349699999999997</c:v>
                </c:pt>
                <c:pt idx="49">
                  <c:v>0.86246389999999951</c:v>
                </c:pt>
                <c:pt idx="50">
                  <c:v>0.85291830000000002</c:v>
                </c:pt>
                <c:pt idx="51">
                  <c:v>0.8450941000000004</c:v>
                </c:pt>
                <c:pt idx="52">
                  <c:v>0.8404682</c:v>
                </c:pt>
                <c:pt idx="53">
                  <c:v>0.83819440000000045</c:v>
                </c:pt>
                <c:pt idx="54">
                  <c:v>0.8395300999999995</c:v>
                </c:pt>
                <c:pt idx="55">
                  <c:v>0.84345519999999996</c:v>
                </c:pt>
                <c:pt idx="56">
                  <c:v>0.84832940000000046</c:v>
                </c:pt>
                <c:pt idx="57">
                  <c:v>0.85446520000000004</c:v>
                </c:pt>
                <c:pt idx="58">
                  <c:v>0.86115439999999999</c:v>
                </c:pt>
                <c:pt idx="59">
                  <c:v>0.87062420000000074</c:v>
                </c:pt>
                <c:pt idx="60">
                  <c:v>0.87826400000000004</c:v>
                </c:pt>
                <c:pt idx="61">
                  <c:v>0.88660000000000005</c:v>
                </c:pt>
                <c:pt idx="62">
                  <c:v>0.89525960000000004</c:v>
                </c:pt>
                <c:pt idx="63">
                  <c:v>0.90385409999999999</c:v>
                </c:pt>
                <c:pt idx="64">
                  <c:v>0.91240609999999955</c:v>
                </c:pt>
                <c:pt idx="65">
                  <c:v>0.92004470000000005</c:v>
                </c:pt>
                <c:pt idx="66">
                  <c:v>0.92663790000000001</c:v>
                </c:pt>
                <c:pt idx="67">
                  <c:v>0.93365980000000071</c:v>
                </c:pt>
                <c:pt idx="68">
                  <c:v>0.93890600000000002</c:v>
                </c:pt>
                <c:pt idx="69">
                  <c:v>0.94562860000000071</c:v>
                </c:pt>
                <c:pt idx="70">
                  <c:v>0.95199250000000002</c:v>
                </c:pt>
                <c:pt idx="71">
                  <c:v>0.95876620000000001</c:v>
                </c:pt>
                <c:pt idx="72">
                  <c:v>0.9675642999999996</c:v>
                </c:pt>
                <c:pt idx="73">
                  <c:v>0.97542010000000001</c:v>
                </c:pt>
                <c:pt idx="74">
                  <c:v>0.98305100000000001</c:v>
                </c:pt>
                <c:pt idx="75">
                  <c:v>0.98935879999999943</c:v>
                </c:pt>
                <c:pt idx="76">
                  <c:v>0.99489899999999998</c:v>
                </c:pt>
                <c:pt idx="77">
                  <c:v>0.99858979999999942</c:v>
                </c:pt>
                <c:pt idx="78">
                  <c:v>1</c:v>
                </c:pt>
                <c:pt idx="79">
                  <c:v>0.99806539999999955</c:v>
                </c:pt>
                <c:pt idx="80">
                  <c:v>0.98971489999999951</c:v>
                </c:pt>
                <c:pt idx="81">
                  <c:v>0.97481079999999998</c:v>
                </c:pt>
                <c:pt idx="82">
                  <c:v>0.95285609999999998</c:v>
                </c:pt>
                <c:pt idx="83">
                  <c:v>0.92285600000000001</c:v>
                </c:pt>
                <c:pt idx="84">
                  <c:v>0.88627180000000005</c:v>
                </c:pt>
                <c:pt idx="85">
                  <c:v>0.8415064999999996</c:v>
                </c:pt>
                <c:pt idx="86">
                  <c:v>0.78876040000000003</c:v>
                </c:pt>
                <c:pt idx="87">
                  <c:v>0.73183690000000001</c:v>
                </c:pt>
                <c:pt idx="88">
                  <c:v>0.67208210000000002</c:v>
                </c:pt>
                <c:pt idx="89">
                  <c:v>0.61019980000000074</c:v>
                </c:pt>
                <c:pt idx="90">
                  <c:v>0.54787990000000042</c:v>
                </c:pt>
                <c:pt idx="91">
                  <c:v>0.48677610000000027</c:v>
                </c:pt>
                <c:pt idx="92">
                  <c:v>0.4300535000000002</c:v>
                </c:pt>
                <c:pt idx="93">
                  <c:v>0.37827500000000008</c:v>
                </c:pt>
                <c:pt idx="94">
                  <c:v>0.33145200000000036</c:v>
                </c:pt>
                <c:pt idx="95">
                  <c:v>0.28962420000000022</c:v>
                </c:pt>
                <c:pt idx="96">
                  <c:v>0.25240090000000021</c:v>
                </c:pt>
                <c:pt idx="97">
                  <c:v>0.21931140000000018</c:v>
                </c:pt>
                <c:pt idx="98">
                  <c:v>0.19032499999999997</c:v>
                </c:pt>
                <c:pt idx="99">
                  <c:v>0.16508</c:v>
                </c:pt>
                <c:pt idx="100">
                  <c:v>0.1432655000000001</c:v>
                </c:pt>
                <c:pt idx="101">
                  <c:v>0.12465229999999999</c:v>
                </c:pt>
                <c:pt idx="102">
                  <c:v>0.10852230000000006</c:v>
                </c:pt>
                <c:pt idx="103">
                  <c:v>9.4482099999999999E-2</c:v>
                </c:pt>
                <c:pt idx="104">
                  <c:v>8.2264300000000026E-2</c:v>
                </c:pt>
                <c:pt idx="105">
                  <c:v>7.1950600000000003E-2</c:v>
                </c:pt>
                <c:pt idx="106">
                  <c:v>6.3144699999999998E-2</c:v>
                </c:pt>
                <c:pt idx="107">
                  <c:v>5.56071E-2</c:v>
                </c:pt>
                <c:pt idx="108">
                  <c:v>4.9159700000000001E-2</c:v>
                </c:pt>
                <c:pt idx="109">
                  <c:v>4.3560300000000003E-2</c:v>
                </c:pt>
                <c:pt idx="110">
                  <c:v>3.878970000000001E-2</c:v>
                </c:pt>
                <c:pt idx="111">
                  <c:v>3.4627699999999997E-2</c:v>
                </c:pt>
                <c:pt idx="112">
                  <c:v>3.1061300000000028E-2</c:v>
                </c:pt>
                <c:pt idx="113">
                  <c:v>2.7935100000000029E-2</c:v>
                </c:pt>
                <c:pt idx="114">
                  <c:v>2.5197500000000001E-2</c:v>
                </c:pt>
                <c:pt idx="115">
                  <c:v>2.2778199999999998E-2</c:v>
                </c:pt>
                <c:pt idx="116">
                  <c:v>2.0653800000000017E-2</c:v>
                </c:pt>
                <c:pt idx="117">
                  <c:v>1.8765299999999999E-2</c:v>
                </c:pt>
                <c:pt idx="118">
                  <c:v>1.7128399999999998E-2</c:v>
                </c:pt>
                <c:pt idx="119">
                  <c:v>1.5656E-2</c:v>
                </c:pt>
                <c:pt idx="120">
                  <c:v>1.43623E-2</c:v>
                </c:pt>
                <c:pt idx="121">
                  <c:v>1.3211799999999999E-2</c:v>
                </c:pt>
                <c:pt idx="122">
                  <c:v>1.2153199999999999E-2</c:v>
                </c:pt>
                <c:pt idx="123">
                  <c:v>1.1246400000000009E-2</c:v>
                </c:pt>
                <c:pt idx="124">
                  <c:v>1.0392800000000001E-2</c:v>
                </c:pt>
                <c:pt idx="125">
                  <c:v>9.6212000000000034E-3</c:v>
                </c:pt>
                <c:pt idx="126">
                  <c:v>8.9036000000000115E-3</c:v>
                </c:pt>
                <c:pt idx="127">
                  <c:v>8.2633000000000047E-3</c:v>
                </c:pt>
                <c:pt idx="128">
                  <c:v>7.6791000000000038E-3</c:v>
                </c:pt>
                <c:pt idx="129">
                  <c:v>7.1413000000000058E-3</c:v>
                </c:pt>
              </c:numCache>
            </c:numRef>
          </c:yVal>
          <c:smooth val="0"/>
          <c:extLst>
            <c:ext xmlns:c16="http://schemas.microsoft.com/office/drawing/2014/chart" uri="{C3380CC4-5D6E-409C-BE32-E72D297353CC}">
              <c16:uniqueId val="{00000000-C95F-441A-ACFD-8953B094CE7E}"/>
            </c:ext>
          </c:extLst>
        </c:ser>
        <c:ser>
          <c:idx val="4"/>
          <c:order val="1"/>
          <c:tx>
            <c:v>M8</c:v>
          </c:tx>
          <c:spPr>
            <a:ln w="25400">
              <a:solidFill>
                <a:srgbClr val="5EF852"/>
              </a:solidFill>
            </a:ln>
          </c:spPr>
          <c:marker>
            <c:symbol val="none"/>
          </c:marker>
          <c:xVal>
            <c:numRef>
              <c:f>'M8'!$A$2:$A$350</c:f>
              <c:numCache>
                <c:formatCode>General</c:formatCode>
                <c:ptCount val="349"/>
                <c:pt idx="0">
                  <c:v>1210</c:v>
                </c:pt>
                <c:pt idx="1">
                  <c:v>1211</c:v>
                </c:pt>
                <c:pt idx="2">
                  <c:v>1212</c:v>
                </c:pt>
                <c:pt idx="3">
                  <c:v>1213</c:v>
                </c:pt>
                <c:pt idx="4">
                  <c:v>1214</c:v>
                </c:pt>
                <c:pt idx="5">
                  <c:v>1215</c:v>
                </c:pt>
                <c:pt idx="6">
                  <c:v>1216</c:v>
                </c:pt>
                <c:pt idx="7">
                  <c:v>1217</c:v>
                </c:pt>
                <c:pt idx="8">
                  <c:v>1218</c:v>
                </c:pt>
                <c:pt idx="9">
                  <c:v>1219</c:v>
                </c:pt>
                <c:pt idx="10">
                  <c:v>1220</c:v>
                </c:pt>
                <c:pt idx="11">
                  <c:v>1221</c:v>
                </c:pt>
                <c:pt idx="12">
                  <c:v>1222</c:v>
                </c:pt>
                <c:pt idx="13">
                  <c:v>1223</c:v>
                </c:pt>
                <c:pt idx="14">
                  <c:v>1224</c:v>
                </c:pt>
                <c:pt idx="15">
                  <c:v>1225</c:v>
                </c:pt>
                <c:pt idx="16">
                  <c:v>1226</c:v>
                </c:pt>
                <c:pt idx="17">
                  <c:v>1227</c:v>
                </c:pt>
                <c:pt idx="18">
                  <c:v>1228</c:v>
                </c:pt>
                <c:pt idx="19">
                  <c:v>1229</c:v>
                </c:pt>
                <c:pt idx="20">
                  <c:v>1230</c:v>
                </c:pt>
                <c:pt idx="21">
                  <c:v>1231</c:v>
                </c:pt>
                <c:pt idx="22">
                  <c:v>1232</c:v>
                </c:pt>
                <c:pt idx="23">
                  <c:v>1233</c:v>
                </c:pt>
                <c:pt idx="24">
                  <c:v>1234</c:v>
                </c:pt>
                <c:pt idx="25">
                  <c:v>1235</c:v>
                </c:pt>
                <c:pt idx="26">
                  <c:v>1236</c:v>
                </c:pt>
                <c:pt idx="27">
                  <c:v>1237</c:v>
                </c:pt>
                <c:pt idx="28">
                  <c:v>1238</c:v>
                </c:pt>
                <c:pt idx="29">
                  <c:v>1239</c:v>
                </c:pt>
                <c:pt idx="30">
                  <c:v>1240</c:v>
                </c:pt>
                <c:pt idx="31">
                  <c:v>1241</c:v>
                </c:pt>
                <c:pt idx="32">
                  <c:v>1242</c:v>
                </c:pt>
                <c:pt idx="33">
                  <c:v>1243</c:v>
                </c:pt>
                <c:pt idx="34">
                  <c:v>1244</c:v>
                </c:pt>
                <c:pt idx="35">
                  <c:v>1245</c:v>
                </c:pt>
                <c:pt idx="36">
                  <c:v>1246</c:v>
                </c:pt>
                <c:pt idx="37">
                  <c:v>1247</c:v>
                </c:pt>
                <c:pt idx="38">
                  <c:v>1248</c:v>
                </c:pt>
                <c:pt idx="39">
                  <c:v>1249</c:v>
                </c:pt>
                <c:pt idx="40">
                  <c:v>1250</c:v>
                </c:pt>
                <c:pt idx="41">
                  <c:v>1251</c:v>
                </c:pt>
                <c:pt idx="42">
                  <c:v>1252</c:v>
                </c:pt>
                <c:pt idx="43">
                  <c:v>1253</c:v>
                </c:pt>
                <c:pt idx="44">
                  <c:v>1254</c:v>
                </c:pt>
                <c:pt idx="45">
                  <c:v>1255</c:v>
                </c:pt>
                <c:pt idx="46">
                  <c:v>1256</c:v>
                </c:pt>
                <c:pt idx="47">
                  <c:v>1257</c:v>
                </c:pt>
                <c:pt idx="48">
                  <c:v>1258</c:v>
                </c:pt>
                <c:pt idx="49">
                  <c:v>1259</c:v>
                </c:pt>
                <c:pt idx="50">
                  <c:v>1260</c:v>
                </c:pt>
                <c:pt idx="51">
                  <c:v>1261</c:v>
                </c:pt>
                <c:pt idx="52">
                  <c:v>1262</c:v>
                </c:pt>
                <c:pt idx="53">
                  <c:v>1263</c:v>
                </c:pt>
                <c:pt idx="54">
                  <c:v>1264</c:v>
                </c:pt>
                <c:pt idx="55">
                  <c:v>1265</c:v>
                </c:pt>
                <c:pt idx="56">
                  <c:v>1266</c:v>
                </c:pt>
                <c:pt idx="57">
                  <c:v>1267</c:v>
                </c:pt>
                <c:pt idx="58">
                  <c:v>1268</c:v>
                </c:pt>
                <c:pt idx="59">
                  <c:v>1269</c:v>
                </c:pt>
              </c:numCache>
            </c:numRef>
          </c:xVal>
          <c:yVal>
            <c:numRef>
              <c:f>'M8'!$B$2:$B$350</c:f>
              <c:numCache>
                <c:formatCode>General</c:formatCode>
                <c:ptCount val="349"/>
                <c:pt idx="0">
                  <c:v>8.7408E-3</c:v>
                </c:pt>
                <c:pt idx="1">
                  <c:v>1.13566E-2</c:v>
                </c:pt>
                <c:pt idx="2">
                  <c:v>1.3869700000000009E-2</c:v>
                </c:pt>
                <c:pt idx="3">
                  <c:v>1.48536E-2</c:v>
                </c:pt>
                <c:pt idx="4">
                  <c:v>1.3326800000000001E-2</c:v>
                </c:pt>
                <c:pt idx="5">
                  <c:v>1.4439199999999998E-2</c:v>
                </c:pt>
                <c:pt idx="6">
                  <c:v>1.8995800000000014E-2</c:v>
                </c:pt>
                <c:pt idx="7">
                  <c:v>2.5419500000000001E-2</c:v>
                </c:pt>
                <c:pt idx="8">
                  <c:v>3.488080000000001E-2</c:v>
                </c:pt>
                <c:pt idx="9">
                  <c:v>4.8598200000000022E-2</c:v>
                </c:pt>
                <c:pt idx="10">
                  <c:v>6.8813799999999994E-2</c:v>
                </c:pt>
                <c:pt idx="11">
                  <c:v>9.9771400000000066E-2</c:v>
                </c:pt>
                <c:pt idx="12">
                  <c:v>0.14683499999999999</c:v>
                </c:pt>
                <c:pt idx="13">
                  <c:v>0.2167845000000001</c:v>
                </c:pt>
                <c:pt idx="14">
                  <c:v>0.31550960000000022</c:v>
                </c:pt>
                <c:pt idx="15">
                  <c:v>0.45698420000000023</c:v>
                </c:pt>
                <c:pt idx="16">
                  <c:v>0.62565059999999995</c:v>
                </c:pt>
                <c:pt idx="17">
                  <c:v>0.79242809999999997</c:v>
                </c:pt>
                <c:pt idx="18">
                  <c:v>0.9215616999999996</c:v>
                </c:pt>
                <c:pt idx="19">
                  <c:v>0.99003169999999996</c:v>
                </c:pt>
                <c:pt idx="20">
                  <c:v>1</c:v>
                </c:pt>
                <c:pt idx="21">
                  <c:v>0.9856741</c:v>
                </c:pt>
                <c:pt idx="22">
                  <c:v>0.96560720000000044</c:v>
                </c:pt>
                <c:pt idx="23">
                  <c:v>0.94915950000000004</c:v>
                </c:pt>
                <c:pt idx="24">
                  <c:v>0.9429651</c:v>
                </c:pt>
                <c:pt idx="25">
                  <c:v>0.94416</c:v>
                </c:pt>
                <c:pt idx="26">
                  <c:v>0.95216409999999996</c:v>
                </c:pt>
                <c:pt idx="27">
                  <c:v>0.96665520000000071</c:v>
                </c:pt>
                <c:pt idx="28">
                  <c:v>0.97805430000000004</c:v>
                </c:pt>
                <c:pt idx="29">
                  <c:v>0.98632149999999996</c:v>
                </c:pt>
                <c:pt idx="30">
                  <c:v>0.99246879999999937</c:v>
                </c:pt>
                <c:pt idx="31">
                  <c:v>0.99249980000000004</c:v>
                </c:pt>
                <c:pt idx="32">
                  <c:v>0.98893379999999942</c:v>
                </c:pt>
                <c:pt idx="33">
                  <c:v>0.98744229999999955</c:v>
                </c:pt>
                <c:pt idx="34">
                  <c:v>0.98187349999999951</c:v>
                </c:pt>
                <c:pt idx="35">
                  <c:v>0.97804329999999995</c:v>
                </c:pt>
                <c:pt idx="36">
                  <c:v>0.96704100000000071</c:v>
                </c:pt>
                <c:pt idx="37">
                  <c:v>0.94493400000000005</c:v>
                </c:pt>
                <c:pt idx="38">
                  <c:v>0.89799209999999996</c:v>
                </c:pt>
                <c:pt idx="39">
                  <c:v>0.81641129999999951</c:v>
                </c:pt>
                <c:pt idx="40">
                  <c:v>0.70113559999999997</c:v>
                </c:pt>
                <c:pt idx="41">
                  <c:v>0.56810079999999996</c:v>
                </c:pt>
                <c:pt idx="42">
                  <c:v>0.43758670000000044</c:v>
                </c:pt>
                <c:pt idx="43">
                  <c:v>0.32306040000000041</c:v>
                </c:pt>
                <c:pt idx="44">
                  <c:v>0.2341067</c:v>
                </c:pt>
                <c:pt idx="45">
                  <c:v>0.16796269999999999</c:v>
                </c:pt>
                <c:pt idx="46">
                  <c:v>0.12094729999999998</c:v>
                </c:pt>
                <c:pt idx="47">
                  <c:v>8.783160000000001E-2</c:v>
                </c:pt>
                <c:pt idx="48">
                  <c:v>6.454840000000002E-2</c:v>
                </c:pt>
                <c:pt idx="49">
                  <c:v>4.7978E-2</c:v>
                </c:pt>
                <c:pt idx="50">
                  <c:v>3.6246000000000014E-2</c:v>
                </c:pt>
                <c:pt idx="51">
                  <c:v>2.7495000000000016E-2</c:v>
                </c:pt>
                <c:pt idx="52">
                  <c:v>2.1215800000000017E-2</c:v>
                </c:pt>
                <c:pt idx="53">
                  <c:v>1.66579E-2</c:v>
                </c:pt>
                <c:pt idx="54">
                  <c:v>1.3107499999999999E-2</c:v>
                </c:pt>
                <c:pt idx="55">
                  <c:v>1.04753E-2</c:v>
                </c:pt>
                <c:pt idx="56">
                  <c:v>8.3672000000000069E-3</c:v>
                </c:pt>
                <c:pt idx="57">
                  <c:v>7.0637000000000035E-3</c:v>
                </c:pt>
                <c:pt idx="58">
                  <c:v>6.8142000000000038E-3</c:v>
                </c:pt>
                <c:pt idx="59">
                  <c:v>6.3321000000000037E-3</c:v>
                </c:pt>
              </c:numCache>
            </c:numRef>
          </c:yVal>
          <c:smooth val="0"/>
          <c:extLst>
            <c:ext xmlns:c16="http://schemas.microsoft.com/office/drawing/2014/chart" uri="{C3380CC4-5D6E-409C-BE32-E72D297353CC}">
              <c16:uniqueId val="{00000001-C95F-441A-ACFD-8953B094CE7E}"/>
            </c:ext>
          </c:extLst>
        </c:ser>
        <c:ser>
          <c:idx val="1"/>
          <c:order val="2"/>
          <c:tx>
            <c:v>13</c:v>
          </c:tx>
          <c:spPr>
            <a:ln w="25400">
              <a:solidFill>
                <a:srgbClr val="FF0000"/>
              </a:solidFill>
              <a:prstDash val="dashDot"/>
            </a:ln>
          </c:spPr>
          <c:marker>
            <c:symbol val="none"/>
          </c:marker>
          <c:xVal>
            <c:numRef>
              <c:f>'I3'!$A$2:$A$350</c:f>
              <c:numCache>
                <c:formatCode>General</c:formatCode>
                <c:ptCount val="349"/>
                <c:pt idx="0">
                  <c:v>1530</c:v>
                </c:pt>
                <c:pt idx="1">
                  <c:v>1531</c:v>
                </c:pt>
                <c:pt idx="2">
                  <c:v>1532</c:v>
                </c:pt>
                <c:pt idx="3">
                  <c:v>1533</c:v>
                </c:pt>
                <c:pt idx="4">
                  <c:v>1534</c:v>
                </c:pt>
                <c:pt idx="5">
                  <c:v>1535</c:v>
                </c:pt>
                <c:pt idx="6">
                  <c:v>1536</c:v>
                </c:pt>
                <c:pt idx="7">
                  <c:v>1537</c:v>
                </c:pt>
                <c:pt idx="8">
                  <c:v>1538</c:v>
                </c:pt>
                <c:pt idx="9">
                  <c:v>1539</c:v>
                </c:pt>
                <c:pt idx="10">
                  <c:v>1540</c:v>
                </c:pt>
                <c:pt idx="11">
                  <c:v>1541</c:v>
                </c:pt>
                <c:pt idx="12">
                  <c:v>1542</c:v>
                </c:pt>
                <c:pt idx="13">
                  <c:v>1543</c:v>
                </c:pt>
                <c:pt idx="14">
                  <c:v>1544</c:v>
                </c:pt>
                <c:pt idx="15">
                  <c:v>1545</c:v>
                </c:pt>
                <c:pt idx="16">
                  <c:v>1546</c:v>
                </c:pt>
                <c:pt idx="17">
                  <c:v>1547</c:v>
                </c:pt>
                <c:pt idx="18">
                  <c:v>1548</c:v>
                </c:pt>
                <c:pt idx="19">
                  <c:v>1549</c:v>
                </c:pt>
                <c:pt idx="20">
                  <c:v>1550</c:v>
                </c:pt>
                <c:pt idx="21">
                  <c:v>1551</c:v>
                </c:pt>
                <c:pt idx="22">
                  <c:v>1552</c:v>
                </c:pt>
                <c:pt idx="23">
                  <c:v>1553</c:v>
                </c:pt>
                <c:pt idx="24">
                  <c:v>1554</c:v>
                </c:pt>
                <c:pt idx="25">
                  <c:v>1555</c:v>
                </c:pt>
                <c:pt idx="26">
                  <c:v>1556</c:v>
                </c:pt>
                <c:pt idx="27">
                  <c:v>1557</c:v>
                </c:pt>
                <c:pt idx="28">
                  <c:v>1558</c:v>
                </c:pt>
                <c:pt idx="29">
                  <c:v>1559</c:v>
                </c:pt>
                <c:pt idx="30">
                  <c:v>1560</c:v>
                </c:pt>
                <c:pt idx="31">
                  <c:v>1561</c:v>
                </c:pt>
                <c:pt idx="32">
                  <c:v>1562</c:v>
                </c:pt>
                <c:pt idx="33">
                  <c:v>1563</c:v>
                </c:pt>
                <c:pt idx="34">
                  <c:v>1564</c:v>
                </c:pt>
                <c:pt idx="35">
                  <c:v>1565</c:v>
                </c:pt>
                <c:pt idx="36">
                  <c:v>1566</c:v>
                </c:pt>
                <c:pt idx="37">
                  <c:v>1567</c:v>
                </c:pt>
                <c:pt idx="38">
                  <c:v>1568</c:v>
                </c:pt>
                <c:pt idx="39">
                  <c:v>1569</c:v>
                </c:pt>
                <c:pt idx="40">
                  <c:v>1570</c:v>
                </c:pt>
                <c:pt idx="41">
                  <c:v>1571</c:v>
                </c:pt>
                <c:pt idx="42">
                  <c:v>1572</c:v>
                </c:pt>
                <c:pt idx="43">
                  <c:v>1573</c:v>
                </c:pt>
                <c:pt idx="44">
                  <c:v>1574</c:v>
                </c:pt>
                <c:pt idx="45">
                  <c:v>1575</c:v>
                </c:pt>
                <c:pt idx="46">
                  <c:v>1576</c:v>
                </c:pt>
                <c:pt idx="47">
                  <c:v>1577</c:v>
                </c:pt>
                <c:pt idx="48">
                  <c:v>1578</c:v>
                </c:pt>
                <c:pt idx="49">
                  <c:v>1579</c:v>
                </c:pt>
                <c:pt idx="50">
                  <c:v>1580</c:v>
                </c:pt>
                <c:pt idx="51">
                  <c:v>1581</c:v>
                </c:pt>
                <c:pt idx="52">
                  <c:v>1582</c:v>
                </c:pt>
                <c:pt idx="53">
                  <c:v>1583</c:v>
                </c:pt>
                <c:pt idx="54">
                  <c:v>1584</c:v>
                </c:pt>
                <c:pt idx="55">
                  <c:v>1585</c:v>
                </c:pt>
                <c:pt idx="56">
                  <c:v>1586</c:v>
                </c:pt>
                <c:pt idx="57">
                  <c:v>1587</c:v>
                </c:pt>
                <c:pt idx="58">
                  <c:v>1588</c:v>
                </c:pt>
                <c:pt idx="59">
                  <c:v>1589</c:v>
                </c:pt>
                <c:pt idx="60">
                  <c:v>1590</c:v>
                </c:pt>
                <c:pt idx="61">
                  <c:v>1591</c:v>
                </c:pt>
                <c:pt idx="62">
                  <c:v>1592</c:v>
                </c:pt>
                <c:pt idx="63">
                  <c:v>1593</c:v>
                </c:pt>
                <c:pt idx="64">
                  <c:v>1594</c:v>
                </c:pt>
                <c:pt idx="65">
                  <c:v>1595</c:v>
                </c:pt>
                <c:pt idx="66">
                  <c:v>1596</c:v>
                </c:pt>
                <c:pt idx="67">
                  <c:v>1597</c:v>
                </c:pt>
                <c:pt idx="68">
                  <c:v>1598</c:v>
                </c:pt>
                <c:pt idx="69">
                  <c:v>1599</c:v>
                </c:pt>
                <c:pt idx="70">
                  <c:v>1600</c:v>
                </c:pt>
                <c:pt idx="71">
                  <c:v>1601</c:v>
                </c:pt>
                <c:pt idx="72">
                  <c:v>1602</c:v>
                </c:pt>
                <c:pt idx="73">
                  <c:v>1603</c:v>
                </c:pt>
                <c:pt idx="74">
                  <c:v>1604</c:v>
                </c:pt>
                <c:pt idx="75">
                  <c:v>1605</c:v>
                </c:pt>
                <c:pt idx="76">
                  <c:v>1606</c:v>
                </c:pt>
                <c:pt idx="77">
                  <c:v>1607</c:v>
                </c:pt>
                <c:pt idx="78">
                  <c:v>1608</c:v>
                </c:pt>
                <c:pt idx="79">
                  <c:v>1609</c:v>
                </c:pt>
                <c:pt idx="80">
                  <c:v>1610</c:v>
                </c:pt>
                <c:pt idx="81">
                  <c:v>1611</c:v>
                </c:pt>
                <c:pt idx="82">
                  <c:v>1612</c:v>
                </c:pt>
                <c:pt idx="83">
                  <c:v>1613</c:v>
                </c:pt>
                <c:pt idx="84">
                  <c:v>1614</c:v>
                </c:pt>
                <c:pt idx="85">
                  <c:v>1615</c:v>
                </c:pt>
                <c:pt idx="86">
                  <c:v>1616</c:v>
                </c:pt>
                <c:pt idx="87">
                  <c:v>1617</c:v>
                </c:pt>
                <c:pt idx="88">
                  <c:v>1618</c:v>
                </c:pt>
                <c:pt idx="89">
                  <c:v>1619</c:v>
                </c:pt>
                <c:pt idx="90">
                  <c:v>1620</c:v>
                </c:pt>
                <c:pt idx="91">
                  <c:v>1621</c:v>
                </c:pt>
                <c:pt idx="92">
                  <c:v>1622</c:v>
                </c:pt>
                <c:pt idx="93">
                  <c:v>1623</c:v>
                </c:pt>
                <c:pt idx="94">
                  <c:v>1624</c:v>
                </c:pt>
                <c:pt idx="95">
                  <c:v>1625</c:v>
                </c:pt>
                <c:pt idx="96">
                  <c:v>1626</c:v>
                </c:pt>
                <c:pt idx="97">
                  <c:v>1627</c:v>
                </c:pt>
                <c:pt idx="98">
                  <c:v>1628</c:v>
                </c:pt>
                <c:pt idx="99">
                  <c:v>1629</c:v>
                </c:pt>
                <c:pt idx="100">
                  <c:v>1630</c:v>
                </c:pt>
                <c:pt idx="101">
                  <c:v>1631</c:v>
                </c:pt>
                <c:pt idx="102">
                  <c:v>1632</c:v>
                </c:pt>
                <c:pt idx="103">
                  <c:v>1633</c:v>
                </c:pt>
                <c:pt idx="104">
                  <c:v>1634</c:v>
                </c:pt>
                <c:pt idx="105">
                  <c:v>1635</c:v>
                </c:pt>
                <c:pt idx="106">
                  <c:v>1636</c:v>
                </c:pt>
                <c:pt idx="107">
                  <c:v>1637</c:v>
                </c:pt>
                <c:pt idx="108">
                  <c:v>1638</c:v>
                </c:pt>
                <c:pt idx="109">
                  <c:v>1639</c:v>
                </c:pt>
                <c:pt idx="110">
                  <c:v>1640</c:v>
                </c:pt>
                <c:pt idx="111">
                  <c:v>1641</c:v>
                </c:pt>
                <c:pt idx="112">
                  <c:v>1642</c:v>
                </c:pt>
                <c:pt idx="113">
                  <c:v>1643</c:v>
                </c:pt>
                <c:pt idx="114">
                  <c:v>1644</c:v>
                </c:pt>
                <c:pt idx="115">
                  <c:v>1645</c:v>
                </c:pt>
                <c:pt idx="116">
                  <c:v>1646</c:v>
                </c:pt>
                <c:pt idx="117">
                  <c:v>1647</c:v>
                </c:pt>
                <c:pt idx="118">
                  <c:v>1648</c:v>
                </c:pt>
                <c:pt idx="119">
                  <c:v>1649</c:v>
                </c:pt>
                <c:pt idx="120">
                  <c:v>1650</c:v>
                </c:pt>
                <c:pt idx="121">
                  <c:v>1651</c:v>
                </c:pt>
                <c:pt idx="122">
                  <c:v>1652</c:v>
                </c:pt>
                <c:pt idx="123">
                  <c:v>1653</c:v>
                </c:pt>
                <c:pt idx="124">
                  <c:v>1654</c:v>
                </c:pt>
                <c:pt idx="125">
                  <c:v>1655</c:v>
                </c:pt>
                <c:pt idx="126">
                  <c:v>1656</c:v>
                </c:pt>
                <c:pt idx="127">
                  <c:v>1657</c:v>
                </c:pt>
                <c:pt idx="128">
                  <c:v>1658</c:v>
                </c:pt>
                <c:pt idx="129">
                  <c:v>1659</c:v>
                </c:pt>
                <c:pt idx="130">
                  <c:v>1660</c:v>
                </c:pt>
                <c:pt idx="131">
                  <c:v>1661</c:v>
                </c:pt>
                <c:pt idx="132">
                  <c:v>1662</c:v>
                </c:pt>
                <c:pt idx="133">
                  <c:v>1663</c:v>
                </c:pt>
                <c:pt idx="134">
                  <c:v>1664</c:v>
                </c:pt>
                <c:pt idx="135">
                  <c:v>1665</c:v>
                </c:pt>
                <c:pt idx="136">
                  <c:v>1666</c:v>
                </c:pt>
                <c:pt idx="137">
                  <c:v>1667</c:v>
                </c:pt>
                <c:pt idx="138">
                  <c:v>1668</c:v>
                </c:pt>
                <c:pt idx="139">
                  <c:v>1669</c:v>
                </c:pt>
              </c:numCache>
            </c:numRef>
          </c:xVal>
          <c:yVal>
            <c:numRef>
              <c:f>'I3'!$B$2:$B$350</c:f>
              <c:numCache>
                <c:formatCode>General</c:formatCode>
                <c:ptCount val="349"/>
                <c:pt idx="0">
                  <c:v>3.134700000000002E-3</c:v>
                </c:pt>
                <c:pt idx="1">
                  <c:v>3.5856000000000017E-3</c:v>
                </c:pt>
                <c:pt idx="2">
                  <c:v>4.1735000000000001E-3</c:v>
                </c:pt>
                <c:pt idx="3">
                  <c:v>4.777200000000004E-3</c:v>
                </c:pt>
                <c:pt idx="4">
                  <c:v>5.3810000000000038E-3</c:v>
                </c:pt>
                <c:pt idx="5">
                  <c:v>5.9847000000000034E-3</c:v>
                </c:pt>
                <c:pt idx="6">
                  <c:v>6.5884000000000038E-3</c:v>
                </c:pt>
                <c:pt idx="7">
                  <c:v>7.1922000000000036E-3</c:v>
                </c:pt>
                <c:pt idx="8">
                  <c:v>7.7959000000000014E-3</c:v>
                </c:pt>
                <c:pt idx="9">
                  <c:v>8.399600000000014E-3</c:v>
                </c:pt>
                <c:pt idx="10">
                  <c:v>9.0034000000000121E-3</c:v>
                </c:pt>
                <c:pt idx="11">
                  <c:v>9.6370000000000015E-3</c:v>
                </c:pt>
                <c:pt idx="12">
                  <c:v>1.1054000000000001E-2</c:v>
                </c:pt>
                <c:pt idx="13">
                  <c:v>1.3443500000000013E-2</c:v>
                </c:pt>
                <c:pt idx="14">
                  <c:v>1.6695500000000005E-2</c:v>
                </c:pt>
                <c:pt idx="15">
                  <c:v>2.0047700000000012E-2</c:v>
                </c:pt>
                <c:pt idx="16">
                  <c:v>2.3399900000000001E-2</c:v>
                </c:pt>
                <c:pt idx="17">
                  <c:v>2.6752100000000001E-2</c:v>
                </c:pt>
                <c:pt idx="18">
                  <c:v>3.0104300000000011E-2</c:v>
                </c:pt>
                <c:pt idx="19">
                  <c:v>3.34565E-2</c:v>
                </c:pt>
                <c:pt idx="20">
                  <c:v>3.6808700000000028E-2</c:v>
                </c:pt>
                <c:pt idx="21">
                  <c:v>4.0160899999999999E-2</c:v>
                </c:pt>
                <c:pt idx="22">
                  <c:v>4.3513000000000003E-2</c:v>
                </c:pt>
                <c:pt idx="23">
                  <c:v>4.7040100000000001E-2</c:v>
                </c:pt>
                <c:pt idx="24">
                  <c:v>5.5201699999999999E-2</c:v>
                </c:pt>
                <c:pt idx="25">
                  <c:v>6.9061500000000053E-2</c:v>
                </c:pt>
                <c:pt idx="26">
                  <c:v>8.7694000000000077E-2</c:v>
                </c:pt>
                <c:pt idx="27">
                  <c:v>0.10686229999999999</c:v>
                </c:pt>
                <c:pt idx="28">
                  <c:v>0.12603059999999988</c:v>
                </c:pt>
                <c:pt idx="29">
                  <c:v>0.14519889999999999</c:v>
                </c:pt>
                <c:pt idx="30">
                  <c:v>0.16436719999999999</c:v>
                </c:pt>
                <c:pt idx="31">
                  <c:v>0.18353540000000018</c:v>
                </c:pt>
                <c:pt idx="32">
                  <c:v>0.20270369999999999</c:v>
                </c:pt>
                <c:pt idx="33">
                  <c:v>0.2218719999999999</c:v>
                </c:pt>
                <c:pt idx="34">
                  <c:v>0.24104030000000018</c:v>
                </c:pt>
                <c:pt idx="35">
                  <c:v>0.26023339999999995</c:v>
                </c:pt>
                <c:pt idx="36">
                  <c:v>0.28128250000000027</c:v>
                </c:pt>
                <c:pt idx="37">
                  <c:v>0.30856670000000042</c:v>
                </c:pt>
                <c:pt idx="38">
                  <c:v>0.35026230000000008</c:v>
                </c:pt>
                <c:pt idx="39">
                  <c:v>0.40029139999999996</c:v>
                </c:pt>
                <c:pt idx="40">
                  <c:v>0.45280120000000001</c:v>
                </c:pt>
                <c:pt idx="41">
                  <c:v>0.50635369999999957</c:v>
                </c:pt>
                <c:pt idx="42">
                  <c:v>0.55838209999999955</c:v>
                </c:pt>
                <c:pt idx="43">
                  <c:v>0.60893430000000004</c:v>
                </c:pt>
                <c:pt idx="44">
                  <c:v>0.6587714000000009</c:v>
                </c:pt>
                <c:pt idx="45">
                  <c:v>0.70316979999999996</c:v>
                </c:pt>
                <c:pt idx="46">
                  <c:v>0.74219500000000072</c:v>
                </c:pt>
                <c:pt idx="47">
                  <c:v>0.77558640000000001</c:v>
                </c:pt>
                <c:pt idx="48">
                  <c:v>0.80153540000000001</c:v>
                </c:pt>
                <c:pt idx="49">
                  <c:v>0.82486899999999996</c:v>
                </c:pt>
                <c:pt idx="50">
                  <c:v>0.84170820000000046</c:v>
                </c:pt>
                <c:pt idx="51">
                  <c:v>0.85228090000000001</c:v>
                </c:pt>
                <c:pt idx="52">
                  <c:v>0.86064240000000058</c:v>
                </c:pt>
                <c:pt idx="53">
                  <c:v>0.86538720000000002</c:v>
                </c:pt>
                <c:pt idx="54">
                  <c:v>0.86424369999999995</c:v>
                </c:pt>
                <c:pt idx="55">
                  <c:v>0.85809320000000044</c:v>
                </c:pt>
                <c:pt idx="56">
                  <c:v>0.84842600000000001</c:v>
                </c:pt>
                <c:pt idx="57">
                  <c:v>0.83546829999999961</c:v>
                </c:pt>
                <c:pt idx="58">
                  <c:v>0.8163300999999995</c:v>
                </c:pt>
                <c:pt idx="59">
                  <c:v>0.79345599999999961</c:v>
                </c:pt>
                <c:pt idx="60">
                  <c:v>0.77003120000000058</c:v>
                </c:pt>
                <c:pt idx="61">
                  <c:v>0.7483379</c:v>
                </c:pt>
                <c:pt idx="62">
                  <c:v>0.73470840000000071</c:v>
                </c:pt>
                <c:pt idx="63">
                  <c:v>0.7315064999999995</c:v>
                </c:pt>
                <c:pt idx="64">
                  <c:v>0.73910469999999995</c:v>
                </c:pt>
                <c:pt idx="65">
                  <c:v>0.7520135999999995</c:v>
                </c:pt>
                <c:pt idx="66">
                  <c:v>0.76926240000000001</c:v>
                </c:pt>
                <c:pt idx="67">
                  <c:v>0.78912369999999998</c:v>
                </c:pt>
                <c:pt idx="68">
                  <c:v>0.80695550000000005</c:v>
                </c:pt>
                <c:pt idx="69">
                  <c:v>0.82529410000000003</c:v>
                </c:pt>
                <c:pt idx="70">
                  <c:v>0.84042570000000005</c:v>
                </c:pt>
                <c:pt idx="71">
                  <c:v>0.85165790000000041</c:v>
                </c:pt>
                <c:pt idx="72">
                  <c:v>0.86061359999999998</c:v>
                </c:pt>
                <c:pt idx="73">
                  <c:v>0.86850760000000005</c:v>
                </c:pt>
                <c:pt idx="74">
                  <c:v>0.87715420000000044</c:v>
                </c:pt>
                <c:pt idx="75">
                  <c:v>0.887853</c:v>
                </c:pt>
                <c:pt idx="76">
                  <c:v>0.90090360000000003</c:v>
                </c:pt>
                <c:pt idx="77">
                  <c:v>0.9144386999999996</c:v>
                </c:pt>
                <c:pt idx="78">
                  <c:v>0.92544649999999951</c:v>
                </c:pt>
                <c:pt idx="79">
                  <c:v>0.93563640000000003</c:v>
                </c:pt>
                <c:pt idx="80">
                  <c:v>0.94588150000000004</c:v>
                </c:pt>
                <c:pt idx="81">
                  <c:v>0.95597790000000005</c:v>
                </c:pt>
                <c:pt idx="82">
                  <c:v>0.96832090000000004</c:v>
                </c:pt>
                <c:pt idx="83">
                  <c:v>0.97810970000000041</c:v>
                </c:pt>
                <c:pt idx="84">
                  <c:v>0.98501639999999935</c:v>
                </c:pt>
                <c:pt idx="85">
                  <c:v>0.98921279999999923</c:v>
                </c:pt>
                <c:pt idx="86">
                  <c:v>0.99435399999999929</c:v>
                </c:pt>
                <c:pt idx="87">
                  <c:v>1</c:v>
                </c:pt>
                <c:pt idx="88">
                  <c:v>0.99881980000000004</c:v>
                </c:pt>
                <c:pt idx="89">
                  <c:v>0.99238079999999929</c:v>
                </c:pt>
                <c:pt idx="90">
                  <c:v>0.97833760000000003</c:v>
                </c:pt>
                <c:pt idx="91">
                  <c:v>0.95759050000000001</c:v>
                </c:pt>
                <c:pt idx="92">
                  <c:v>0.92791009999999996</c:v>
                </c:pt>
                <c:pt idx="93">
                  <c:v>0.89194830000000003</c:v>
                </c:pt>
                <c:pt idx="94">
                  <c:v>0.84653309999999959</c:v>
                </c:pt>
                <c:pt idx="95">
                  <c:v>0.79800179999999998</c:v>
                </c:pt>
                <c:pt idx="96">
                  <c:v>0.74355009999999999</c:v>
                </c:pt>
                <c:pt idx="97">
                  <c:v>0.68422550000000004</c:v>
                </c:pt>
                <c:pt idx="98">
                  <c:v>0.62299080000000073</c:v>
                </c:pt>
                <c:pt idx="99">
                  <c:v>0.56202520000000045</c:v>
                </c:pt>
                <c:pt idx="100">
                  <c:v>0.5021504</c:v>
                </c:pt>
                <c:pt idx="101">
                  <c:v>0.4445647000000002</c:v>
                </c:pt>
                <c:pt idx="102">
                  <c:v>0.39118560000000036</c:v>
                </c:pt>
                <c:pt idx="103">
                  <c:v>0.34177790000000002</c:v>
                </c:pt>
                <c:pt idx="104">
                  <c:v>0.2965134000000002</c:v>
                </c:pt>
                <c:pt idx="105">
                  <c:v>0.25716309999999998</c:v>
                </c:pt>
                <c:pt idx="106">
                  <c:v>0.2233058</c:v>
                </c:pt>
                <c:pt idx="107">
                  <c:v>0.1936156</c:v>
                </c:pt>
                <c:pt idx="108">
                  <c:v>0.16760929999999999</c:v>
                </c:pt>
                <c:pt idx="109">
                  <c:v>0.14531510000000011</c:v>
                </c:pt>
                <c:pt idx="110">
                  <c:v>0.12601689999999999</c:v>
                </c:pt>
                <c:pt idx="111">
                  <c:v>0.10906710000000006</c:v>
                </c:pt>
                <c:pt idx="112">
                  <c:v>9.4744100000000067E-2</c:v>
                </c:pt>
                <c:pt idx="113">
                  <c:v>8.2199800000000003E-2</c:v>
                </c:pt>
                <c:pt idx="114">
                  <c:v>7.1420399999999995E-2</c:v>
                </c:pt>
                <c:pt idx="115">
                  <c:v>6.2106500000000037E-2</c:v>
                </c:pt>
                <c:pt idx="116">
                  <c:v>5.4050200000000034E-2</c:v>
                </c:pt>
                <c:pt idx="117">
                  <c:v>4.7194100000000003E-2</c:v>
                </c:pt>
                <c:pt idx="118">
                  <c:v>4.13503E-2</c:v>
                </c:pt>
                <c:pt idx="119">
                  <c:v>3.6521699999999997E-2</c:v>
                </c:pt>
                <c:pt idx="120">
                  <c:v>3.255630000000001E-2</c:v>
                </c:pt>
                <c:pt idx="121">
                  <c:v>2.9427300000000017E-2</c:v>
                </c:pt>
                <c:pt idx="122">
                  <c:v>2.6865000000000017E-2</c:v>
                </c:pt>
                <c:pt idx="123">
                  <c:v>2.47163E-2</c:v>
                </c:pt>
                <c:pt idx="124">
                  <c:v>2.2821300000000024E-2</c:v>
                </c:pt>
                <c:pt idx="125">
                  <c:v>2.1102099999999999E-2</c:v>
                </c:pt>
                <c:pt idx="126">
                  <c:v>1.954110000000002E-2</c:v>
                </c:pt>
                <c:pt idx="127">
                  <c:v>1.7994900000000001E-2</c:v>
                </c:pt>
                <c:pt idx="128">
                  <c:v>1.6448700000000014E-2</c:v>
                </c:pt>
                <c:pt idx="129">
                  <c:v>1.4902500000000009E-2</c:v>
                </c:pt>
                <c:pt idx="130">
                  <c:v>1.33563E-2</c:v>
                </c:pt>
                <c:pt idx="131">
                  <c:v>1.1824299999999999E-2</c:v>
                </c:pt>
                <c:pt idx="132">
                  <c:v>1.0620600000000001E-2</c:v>
                </c:pt>
                <c:pt idx="133">
                  <c:v>9.8054000000000162E-3</c:v>
                </c:pt>
                <c:pt idx="134">
                  <c:v>9.2659000000000075E-3</c:v>
                </c:pt>
                <c:pt idx="135">
                  <c:v>8.7544000000000094E-3</c:v>
                </c:pt>
                <c:pt idx="136">
                  <c:v>8.2429000000000027E-3</c:v>
                </c:pt>
                <c:pt idx="137">
                  <c:v>7.7314000000000081E-3</c:v>
                </c:pt>
                <c:pt idx="138">
                  <c:v>7.2200000000000033E-3</c:v>
                </c:pt>
                <c:pt idx="139">
                  <c:v>6.7085000000000035E-3</c:v>
                </c:pt>
              </c:numCache>
            </c:numRef>
          </c:yVal>
          <c:smooth val="0"/>
          <c:extLst>
            <c:ext xmlns:c16="http://schemas.microsoft.com/office/drawing/2014/chart" uri="{C3380CC4-5D6E-409C-BE32-E72D297353CC}">
              <c16:uniqueId val="{00000002-C95F-441A-ACFD-8953B094CE7E}"/>
            </c:ext>
          </c:extLst>
        </c:ser>
        <c:ser>
          <c:idx val="12"/>
          <c:order val="3"/>
          <c:tx>
            <c:v>M4</c:v>
          </c:tx>
          <c:spPr>
            <a:ln w="25400">
              <a:solidFill>
                <a:srgbClr val="5EF852"/>
              </a:solidFill>
            </a:ln>
          </c:spPr>
          <c:marker>
            <c:symbol val="none"/>
          </c:marker>
          <c:xVal>
            <c:numRef>
              <c:f>'M4'!$A$2:$A$441</c:f>
              <c:numCache>
                <c:formatCode>General</c:formatCode>
                <c:ptCount val="440"/>
                <c:pt idx="0">
                  <c:v>531</c:v>
                </c:pt>
                <c:pt idx="1">
                  <c:v>531.1</c:v>
                </c:pt>
                <c:pt idx="2">
                  <c:v>531.20000000000005</c:v>
                </c:pt>
                <c:pt idx="3">
                  <c:v>531.29999999999995</c:v>
                </c:pt>
                <c:pt idx="4">
                  <c:v>531.4</c:v>
                </c:pt>
                <c:pt idx="5">
                  <c:v>531.5</c:v>
                </c:pt>
                <c:pt idx="6">
                  <c:v>531.6</c:v>
                </c:pt>
                <c:pt idx="7">
                  <c:v>531.70000000000005</c:v>
                </c:pt>
                <c:pt idx="8">
                  <c:v>531.79999999999995</c:v>
                </c:pt>
                <c:pt idx="9">
                  <c:v>531.9</c:v>
                </c:pt>
                <c:pt idx="10">
                  <c:v>532</c:v>
                </c:pt>
                <c:pt idx="11">
                  <c:v>532.1</c:v>
                </c:pt>
                <c:pt idx="12">
                  <c:v>532.20000000000005</c:v>
                </c:pt>
                <c:pt idx="13">
                  <c:v>532.29999999999995</c:v>
                </c:pt>
                <c:pt idx="14">
                  <c:v>532.4</c:v>
                </c:pt>
                <c:pt idx="15">
                  <c:v>532.5</c:v>
                </c:pt>
                <c:pt idx="16">
                  <c:v>532.6</c:v>
                </c:pt>
                <c:pt idx="17">
                  <c:v>532.70000000000005</c:v>
                </c:pt>
                <c:pt idx="18">
                  <c:v>532.79999999999995</c:v>
                </c:pt>
                <c:pt idx="19">
                  <c:v>532.9</c:v>
                </c:pt>
                <c:pt idx="20">
                  <c:v>533</c:v>
                </c:pt>
                <c:pt idx="21">
                  <c:v>533.1</c:v>
                </c:pt>
                <c:pt idx="22">
                  <c:v>533.20000000000005</c:v>
                </c:pt>
                <c:pt idx="23">
                  <c:v>533.29999999999995</c:v>
                </c:pt>
                <c:pt idx="24">
                  <c:v>533.4</c:v>
                </c:pt>
                <c:pt idx="25">
                  <c:v>533.5</c:v>
                </c:pt>
                <c:pt idx="26">
                  <c:v>533.6</c:v>
                </c:pt>
                <c:pt idx="27">
                  <c:v>533.70000000000005</c:v>
                </c:pt>
                <c:pt idx="28">
                  <c:v>533.79999999999995</c:v>
                </c:pt>
                <c:pt idx="29">
                  <c:v>533.9</c:v>
                </c:pt>
                <c:pt idx="30">
                  <c:v>534</c:v>
                </c:pt>
                <c:pt idx="31">
                  <c:v>534.1</c:v>
                </c:pt>
                <c:pt idx="32">
                  <c:v>534.20000000000005</c:v>
                </c:pt>
                <c:pt idx="33">
                  <c:v>534.29999999999995</c:v>
                </c:pt>
                <c:pt idx="34">
                  <c:v>534.4</c:v>
                </c:pt>
                <c:pt idx="35">
                  <c:v>534.5</c:v>
                </c:pt>
                <c:pt idx="36">
                  <c:v>534.6</c:v>
                </c:pt>
                <c:pt idx="37">
                  <c:v>534.70000000000005</c:v>
                </c:pt>
                <c:pt idx="38">
                  <c:v>534.79999999999995</c:v>
                </c:pt>
                <c:pt idx="39">
                  <c:v>534.9</c:v>
                </c:pt>
                <c:pt idx="40">
                  <c:v>535</c:v>
                </c:pt>
                <c:pt idx="41">
                  <c:v>535.1</c:v>
                </c:pt>
                <c:pt idx="42">
                  <c:v>535.20000000000005</c:v>
                </c:pt>
                <c:pt idx="43">
                  <c:v>535.29999999999995</c:v>
                </c:pt>
                <c:pt idx="44">
                  <c:v>535.4</c:v>
                </c:pt>
                <c:pt idx="45">
                  <c:v>535.5</c:v>
                </c:pt>
                <c:pt idx="46">
                  <c:v>535.6</c:v>
                </c:pt>
                <c:pt idx="47">
                  <c:v>535.70000000000005</c:v>
                </c:pt>
                <c:pt idx="48">
                  <c:v>535.79999999999995</c:v>
                </c:pt>
                <c:pt idx="49">
                  <c:v>535.9</c:v>
                </c:pt>
                <c:pt idx="50">
                  <c:v>536</c:v>
                </c:pt>
                <c:pt idx="51">
                  <c:v>536.1</c:v>
                </c:pt>
                <c:pt idx="52">
                  <c:v>536.20000000000005</c:v>
                </c:pt>
                <c:pt idx="53">
                  <c:v>536.29999999999995</c:v>
                </c:pt>
                <c:pt idx="54">
                  <c:v>536.4</c:v>
                </c:pt>
                <c:pt idx="55">
                  <c:v>536.5</c:v>
                </c:pt>
                <c:pt idx="56">
                  <c:v>536.6</c:v>
                </c:pt>
                <c:pt idx="57">
                  <c:v>536.70000000000005</c:v>
                </c:pt>
                <c:pt idx="58">
                  <c:v>536.79999999999995</c:v>
                </c:pt>
                <c:pt idx="59">
                  <c:v>536.9</c:v>
                </c:pt>
                <c:pt idx="60">
                  <c:v>537</c:v>
                </c:pt>
                <c:pt idx="61">
                  <c:v>537.1</c:v>
                </c:pt>
                <c:pt idx="62">
                  <c:v>537.20000000000005</c:v>
                </c:pt>
                <c:pt idx="63">
                  <c:v>537.29999999999995</c:v>
                </c:pt>
                <c:pt idx="64">
                  <c:v>537.4</c:v>
                </c:pt>
                <c:pt idx="65">
                  <c:v>537.5</c:v>
                </c:pt>
                <c:pt idx="66">
                  <c:v>537.6</c:v>
                </c:pt>
                <c:pt idx="67">
                  <c:v>537.70000000000005</c:v>
                </c:pt>
                <c:pt idx="68">
                  <c:v>537.79999999999995</c:v>
                </c:pt>
                <c:pt idx="69">
                  <c:v>537.9</c:v>
                </c:pt>
                <c:pt idx="70">
                  <c:v>538</c:v>
                </c:pt>
                <c:pt idx="71">
                  <c:v>538.1</c:v>
                </c:pt>
                <c:pt idx="72">
                  <c:v>538.20000000000005</c:v>
                </c:pt>
                <c:pt idx="73">
                  <c:v>538.29999999999995</c:v>
                </c:pt>
                <c:pt idx="74">
                  <c:v>538.4</c:v>
                </c:pt>
                <c:pt idx="75">
                  <c:v>538.5</c:v>
                </c:pt>
                <c:pt idx="76">
                  <c:v>538.6</c:v>
                </c:pt>
                <c:pt idx="77">
                  <c:v>538.70000000000005</c:v>
                </c:pt>
                <c:pt idx="78">
                  <c:v>538.79999999999995</c:v>
                </c:pt>
                <c:pt idx="79">
                  <c:v>538.9</c:v>
                </c:pt>
                <c:pt idx="80">
                  <c:v>539</c:v>
                </c:pt>
                <c:pt idx="81">
                  <c:v>539.1</c:v>
                </c:pt>
                <c:pt idx="82">
                  <c:v>539.20000000000005</c:v>
                </c:pt>
                <c:pt idx="83">
                  <c:v>539.29999999999995</c:v>
                </c:pt>
                <c:pt idx="84">
                  <c:v>539.4</c:v>
                </c:pt>
                <c:pt idx="85">
                  <c:v>539.5</c:v>
                </c:pt>
                <c:pt idx="86">
                  <c:v>539.6</c:v>
                </c:pt>
                <c:pt idx="87">
                  <c:v>539.70000000000005</c:v>
                </c:pt>
                <c:pt idx="88">
                  <c:v>539.79999999999995</c:v>
                </c:pt>
                <c:pt idx="89">
                  <c:v>539.9</c:v>
                </c:pt>
                <c:pt idx="90">
                  <c:v>540</c:v>
                </c:pt>
                <c:pt idx="91">
                  <c:v>540.1</c:v>
                </c:pt>
                <c:pt idx="92">
                  <c:v>540.20000000000005</c:v>
                </c:pt>
                <c:pt idx="93">
                  <c:v>540.29999999999995</c:v>
                </c:pt>
                <c:pt idx="94">
                  <c:v>540.4</c:v>
                </c:pt>
                <c:pt idx="95">
                  <c:v>540.5</c:v>
                </c:pt>
                <c:pt idx="96">
                  <c:v>540.6</c:v>
                </c:pt>
                <c:pt idx="97">
                  <c:v>540.70000000000005</c:v>
                </c:pt>
                <c:pt idx="98">
                  <c:v>540.79999999999995</c:v>
                </c:pt>
                <c:pt idx="99">
                  <c:v>540.9</c:v>
                </c:pt>
                <c:pt idx="100">
                  <c:v>541</c:v>
                </c:pt>
                <c:pt idx="101">
                  <c:v>541.1</c:v>
                </c:pt>
                <c:pt idx="102">
                  <c:v>541.20000000000005</c:v>
                </c:pt>
                <c:pt idx="103">
                  <c:v>541.29999999999995</c:v>
                </c:pt>
                <c:pt idx="104">
                  <c:v>541.4</c:v>
                </c:pt>
                <c:pt idx="105">
                  <c:v>541.5</c:v>
                </c:pt>
                <c:pt idx="106">
                  <c:v>541.6</c:v>
                </c:pt>
                <c:pt idx="107">
                  <c:v>541.70000000000005</c:v>
                </c:pt>
                <c:pt idx="108">
                  <c:v>541.79999999999995</c:v>
                </c:pt>
                <c:pt idx="109">
                  <c:v>541.9</c:v>
                </c:pt>
                <c:pt idx="110">
                  <c:v>542</c:v>
                </c:pt>
                <c:pt idx="111">
                  <c:v>542.1</c:v>
                </c:pt>
                <c:pt idx="112">
                  <c:v>542.20000000000005</c:v>
                </c:pt>
                <c:pt idx="113">
                  <c:v>542.29999999999995</c:v>
                </c:pt>
                <c:pt idx="114">
                  <c:v>542.4</c:v>
                </c:pt>
                <c:pt idx="115">
                  <c:v>542.5</c:v>
                </c:pt>
                <c:pt idx="116">
                  <c:v>542.6</c:v>
                </c:pt>
                <c:pt idx="117">
                  <c:v>542.70000000000005</c:v>
                </c:pt>
                <c:pt idx="118">
                  <c:v>542.79999999999995</c:v>
                </c:pt>
                <c:pt idx="119">
                  <c:v>542.9</c:v>
                </c:pt>
                <c:pt idx="120">
                  <c:v>543</c:v>
                </c:pt>
                <c:pt idx="121">
                  <c:v>543.1</c:v>
                </c:pt>
                <c:pt idx="122">
                  <c:v>543.20000000000005</c:v>
                </c:pt>
                <c:pt idx="123">
                  <c:v>543.29999999999995</c:v>
                </c:pt>
                <c:pt idx="124">
                  <c:v>543.4</c:v>
                </c:pt>
                <c:pt idx="125">
                  <c:v>543.5</c:v>
                </c:pt>
                <c:pt idx="126">
                  <c:v>543.6</c:v>
                </c:pt>
                <c:pt idx="127">
                  <c:v>543.70000000000005</c:v>
                </c:pt>
                <c:pt idx="128">
                  <c:v>543.79999999999995</c:v>
                </c:pt>
                <c:pt idx="129">
                  <c:v>543.9</c:v>
                </c:pt>
                <c:pt idx="130">
                  <c:v>544</c:v>
                </c:pt>
                <c:pt idx="131">
                  <c:v>544.1</c:v>
                </c:pt>
                <c:pt idx="132">
                  <c:v>544.20000000000005</c:v>
                </c:pt>
                <c:pt idx="133">
                  <c:v>544.29999999999995</c:v>
                </c:pt>
                <c:pt idx="134">
                  <c:v>544.4</c:v>
                </c:pt>
                <c:pt idx="135">
                  <c:v>544.5</c:v>
                </c:pt>
                <c:pt idx="136">
                  <c:v>544.6</c:v>
                </c:pt>
                <c:pt idx="137">
                  <c:v>544.70000000000005</c:v>
                </c:pt>
                <c:pt idx="138">
                  <c:v>544.79999999999995</c:v>
                </c:pt>
                <c:pt idx="139">
                  <c:v>544.9</c:v>
                </c:pt>
                <c:pt idx="140">
                  <c:v>545</c:v>
                </c:pt>
                <c:pt idx="141">
                  <c:v>545.1</c:v>
                </c:pt>
                <c:pt idx="142">
                  <c:v>545.20000000000005</c:v>
                </c:pt>
                <c:pt idx="143">
                  <c:v>545.29999999999995</c:v>
                </c:pt>
                <c:pt idx="144">
                  <c:v>545.4</c:v>
                </c:pt>
                <c:pt idx="145">
                  <c:v>545.5</c:v>
                </c:pt>
                <c:pt idx="146">
                  <c:v>545.6</c:v>
                </c:pt>
                <c:pt idx="147">
                  <c:v>545.70000000000005</c:v>
                </c:pt>
                <c:pt idx="148">
                  <c:v>545.79999999999995</c:v>
                </c:pt>
                <c:pt idx="149">
                  <c:v>545.9</c:v>
                </c:pt>
                <c:pt idx="150">
                  <c:v>546</c:v>
                </c:pt>
                <c:pt idx="151">
                  <c:v>546.1</c:v>
                </c:pt>
                <c:pt idx="152">
                  <c:v>546.20000000000005</c:v>
                </c:pt>
                <c:pt idx="153">
                  <c:v>546.29999999999995</c:v>
                </c:pt>
                <c:pt idx="154">
                  <c:v>546.4</c:v>
                </c:pt>
                <c:pt idx="155">
                  <c:v>546.5</c:v>
                </c:pt>
                <c:pt idx="156">
                  <c:v>546.6</c:v>
                </c:pt>
                <c:pt idx="157">
                  <c:v>546.70000000000005</c:v>
                </c:pt>
                <c:pt idx="158">
                  <c:v>546.79999999999995</c:v>
                </c:pt>
                <c:pt idx="159">
                  <c:v>546.9</c:v>
                </c:pt>
                <c:pt idx="160">
                  <c:v>547</c:v>
                </c:pt>
                <c:pt idx="161">
                  <c:v>547.1</c:v>
                </c:pt>
                <c:pt idx="162">
                  <c:v>547.20000000000005</c:v>
                </c:pt>
                <c:pt idx="163">
                  <c:v>547.29999999999995</c:v>
                </c:pt>
                <c:pt idx="164">
                  <c:v>547.4</c:v>
                </c:pt>
                <c:pt idx="165">
                  <c:v>547.5</c:v>
                </c:pt>
                <c:pt idx="166">
                  <c:v>547.6</c:v>
                </c:pt>
                <c:pt idx="167">
                  <c:v>547.70000000000005</c:v>
                </c:pt>
                <c:pt idx="168">
                  <c:v>547.79999999999995</c:v>
                </c:pt>
                <c:pt idx="169">
                  <c:v>547.9</c:v>
                </c:pt>
                <c:pt idx="170">
                  <c:v>548</c:v>
                </c:pt>
                <c:pt idx="171">
                  <c:v>548.1</c:v>
                </c:pt>
                <c:pt idx="172">
                  <c:v>548.20000000000005</c:v>
                </c:pt>
                <c:pt idx="173">
                  <c:v>548.29999999999995</c:v>
                </c:pt>
                <c:pt idx="174">
                  <c:v>548.4</c:v>
                </c:pt>
                <c:pt idx="175">
                  <c:v>548.5</c:v>
                </c:pt>
                <c:pt idx="176">
                  <c:v>548.6</c:v>
                </c:pt>
                <c:pt idx="177">
                  <c:v>548.70000000000005</c:v>
                </c:pt>
                <c:pt idx="178">
                  <c:v>548.79999999999995</c:v>
                </c:pt>
                <c:pt idx="179">
                  <c:v>548.9</c:v>
                </c:pt>
                <c:pt idx="180">
                  <c:v>549</c:v>
                </c:pt>
                <c:pt idx="181">
                  <c:v>549.1</c:v>
                </c:pt>
                <c:pt idx="182">
                  <c:v>549.20000000000005</c:v>
                </c:pt>
                <c:pt idx="183">
                  <c:v>549.29999999999995</c:v>
                </c:pt>
                <c:pt idx="184">
                  <c:v>549.4</c:v>
                </c:pt>
                <c:pt idx="185">
                  <c:v>549.5</c:v>
                </c:pt>
                <c:pt idx="186">
                  <c:v>549.6</c:v>
                </c:pt>
                <c:pt idx="187">
                  <c:v>549.70000000000005</c:v>
                </c:pt>
                <c:pt idx="188">
                  <c:v>549.79999999999995</c:v>
                </c:pt>
                <c:pt idx="189">
                  <c:v>549.9</c:v>
                </c:pt>
                <c:pt idx="190">
                  <c:v>550</c:v>
                </c:pt>
                <c:pt idx="191">
                  <c:v>550.1</c:v>
                </c:pt>
                <c:pt idx="192">
                  <c:v>550.20000000000005</c:v>
                </c:pt>
                <c:pt idx="193">
                  <c:v>550.29999999999995</c:v>
                </c:pt>
                <c:pt idx="194">
                  <c:v>550.4</c:v>
                </c:pt>
                <c:pt idx="195">
                  <c:v>550.5</c:v>
                </c:pt>
                <c:pt idx="196">
                  <c:v>550.6</c:v>
                </c:pt>
                <c:pt idx="197">
                  <c:v>550.70000000000005</c:v>
                </c:pt>
                <c:pt idx="198">
                  <c:v>550.79999999999995</c:v>
                </c:pt>
                <c:pt idx="199">
                  <c:v>550.9</c:v>
                </c:pt>
                <c:pt idx="200">
                  <c:v>551</c:v>
                </c:pt>
                <c:pt idx="201">
                  <c:v>551.1</c:v>
                </c:pt>
                <c:pt idx="202">
                  <c:v>551.20000000000005</c:v>
                </c:pt>
                <c:pt idx="203">
                  <c:v>551.29999999999995</c:v>
                </c:pt>
                <c:pt idx="204">
                  <c:v>551.4</c:v>
                </c:pt>
                <c:pt idx="205">
                  <c:v>551.5</c:v>
                </c:pt>
                <c:pt idx="206">
                  <c:v>551.6</c:v>
                </c:pt>
                <c:pt idx="207">
                  <c:v>551.70000000000005</c:v>
                </c:pt>
                <c:pt idx="208">
                  <c:v>551.79999999999995</c:v>
                </c:pt>
                <c:pt idx="209">
                  <c:v>551.9</c:v>
                </c:pt>
                <c:pt idx="210">
                  <c:v>552</c:v>
                </c:pt>
                <c:pt idx="211">
                  <c:v>552.1</c:v>
                </c:pt>
                <c:pt idx="212">
                  <c:v>552.20000000000005</c:v>
                </c:pt>
                <c:pt idx="213">
                  <c:v>552.29999999999995</c:v>
                </c:pt>
                <c:pt idx="214">
                  <c:v>552.4</c:v>
                </c:pt>
                <c:pt idx="215">
                  <c:v>552.5</c:v>
                </c:pt>
                <c:pt idx="216">
                  <c:v>552.6</c:v>
                </c:pt>
                <c:pt idx="217">
                  <c:v>552.70000000000005</c:v>
                </c:pt>
                <c:pt idx="218">
                  <c:v>552.79999999999995</c:v>
                </c:pt>
                <c:pt idx="219">
                  <c:v>552.9</c:v>
                </c:pt>
                <c:pt idx="220">
                  <c:v>553</c:v>
                </c:pt>
                <c:pt idx="221">
                  <c:v>553.1</c:v>
                </c:pt>
                <c:pt idx="222">
                  <c:v>553.20000000000005</c:v>
                </c:pt>
                <c:pt idx="223">
                  <c:v>553.29999999999995</c:v>
                </c:pt>
                <c:pt idx="224">
                  <c:v>553.4</c:v>
                </c:pt>
                <c:pt idx="225">
                  <c:v>553.5</c:v>
                </c:pt>
                <c:pt idx="226">
                  <c:v>553.6</c:v>
                </c:pt>
                <c:pt idx="227">
                  <c:v>553.70000000000005</c:v>
                </c:pt>
                <c:pt idx="228">
                  <c:v>553.79999999999995</c:v>
                </c:pt>
                <c:pt idx="229">
                  <c:v>553.9</c:v>
                </c:pt>
                <c:pt idx="230">
                  <c:v>554</c:v>
                </c:pt>
                <c:pt idx="231">
                  <c:v>554.1</c:v>
                </c:pt>
                <c:pt idx="232">
                  <c:v>554.20000000000005</c:v>
                </c:pt>
                <c:pt idx="233">
                  <c:v>554.29999999999995</c:v>
                </c:pt>
                <c:pt idx="234">
                  <c:v>554.4</c:v>
                </c:pt>
                <c:pt idx="235">
                  <c:v>554.5</c:v>
                </c:pt>
                <c:pt idx="236">
                  <c:v>554.6</c:v>
                </c:pt>
                <c:pt idx="237">
                  <c:v>554.70000000000005</c:v>
                </c:pt>
                <c:pt idx="238">
                  <c:v>554.79999999999995</c:v>
                </c:pt>
                <c:pt idx="239">
                  <c:v>554.9</c:v>
                </c:pt>
                <c:pt idx="240">
                  <c:v>555</c:v>
                </c:pt>
                <c:pt idx="241">
                  <c:v>555.1</c:v>
                </c:pt>
                <c:pt idx="242">
                  <c:v>555.20000000000005</c:v>
                </c:pt>
                <c:pt idx="243">
                  <c:v>555.29999999999995</c:v>
                </c:pt>
                <c:pt idx="244">
                  <c:v>555.4</c:v>
                </c:pt>
                <c:pt idx="245">
                  <c:v>555.5</c:v>
                </c:pt>
                <c:pt idx="246">
                  <c:v>555.6</c:v>
                </c:pt>
                <c:pt idx="247">
                  <c:v>555.70000000000005</c:v>
                </c:pt>
                <c:pt idx="248">
                  <c:v>555.79999999999995</c:v>
                </c:pt>
                <c:pt idx="249">
                  <c:v>555.9</c:v>
                </c:pt>
                <c:pt idx="250">
                  <c:v>556</c:v>
                </c:pt>
                <c:pt idx="251">
                  <c:v>556.1</c:v>
                </c:pt>
                <c:pt idx="252">
                  <c:v>556.20000000000005</c:v>
                </c:pt>
                <c:pt idx="253">
                  <c:v>556.29999999999995</c:v>
                </c:pt>
                <c:pt idx="254">
                  <c:v>556.4</c:v>
                </c:pt>
                <c:pt idx="255">
                  <c:v>556.5</c:v>
                </c:pt>
                <c:pt idx="256">
                  <c:v>556.6</c:v>
                </c:pt>
                <c:pt idx="257">
                  <c:v>556.70000000000005</c:v>
                </c:pt>
                <c:pt idx="258">
                  <c:v>556.79999999999995</c:v>
                </c:pt>
                <c:pt idx="259">
                  <c:v>556.9</c:v>
                </c:pt>
                <c:pt idx="260">
                  <c:v>557</c:v>
                </c:pt>
                <c:pt idx="261">
                  <c:v>557.1</c:v>
                </c:pt>
                <c:pt idx="262">
                  <c:v>557.20000000000005</c:v>
                </c:pt>
                <c:pt idx="263">
                  <c:v>557.29999999999995</c:v>
                </c:pt>
                <c:pt idx="264">
                  <c:v>557.4</c:v>
                </c:pt>
                <c:pt idx="265">
                  <c:v>557.5</c:v>
                </c:pt>
                <c:pt idx="266">
                  <c:v>557.6</c:v>
                </c:pt>
                <c:pt idx="267">
                  <c:v>557.70000000000005</c:v>
                </c:pt>
                <c:pt idx="268">
                  <c:v>557.79999999999995</c:v>
                </c:pt>
                <c:pt idx="269">
                  <c:v>557.9</c:v>
                </c:pt>
                <c:pt idx="270">
                  <c:v>558</c:v>
                </c:pt>
                <c:pt idx="271">
                  <c:v>558.1</c:v>
                </c:pt>
                <c:pt idx="272">
                  <c:v>558.20000000000005</c:v>
                </c:pt>
                <c:pt idx="273">
                  <c:v>558.29999999999995</c:v>
                </c:pt>
                <c:pt idx="274">
                  <c:v>558.4</c:v>
                </c:pt>
                <c:pt idx="275">
                  <c:v>558.5</c:v>
                </c:pt>
                <c:pt idx="276">
                  <c:v>558.6</c:v>
                </c:pt>
                <c:pt idx="277">
                  <c:v>558.70000000000005</c:v>
                </c:pt>
                <c:pt idx="278">
                  <c:v>558.79999999999995</c:v>
                </c:pt>
                <c:pt idx="279">
                  <c:v>558.9</c:v>
                </c:pt>
                <c:pt idx="280">
                  <c:v>559</c:v>
                </c:pt>
                <c:pt idx="281">
                  <c:v>559.1</c:v>
                </c:pt>
                <c:pt idx="282">
                  <c:v>559.20000000000005</c:v>
                </c:pt>
                <c:pt idx="283">
                  <c:v>559.29999999999995</c:v>
                </c:pt>
                <c:pt idx="284">
                  <c:v>559.4</c:v>
                </c:pt>
                <c:pt idx="285">
                  <c:v>559.5</c:v>
                </c:pt>
                <c:pt idx="286">
                  <c:v>559.6</c:v>
                </c:pt>
                <c:pt idx="287">
                  <c:v>559.70000000000005</c:v>
                </c:pt>
                <c:pt idx="288">
                  <c:v>559.79999999999995</c:v>
                </c:pt>
                <c:pt idx="289">
                  <c:v>559.9</c:v>
                </c:pt>
                <c:pt idx="290">
                  <c:v>560</c:v>
                </c:pt>
                <c:pt idx="291">
                  <c:v>560.1</c:v>
                </c:pt>
                <c:pt idx="292">
                  <c:v>560.20000000000005</c:v>
                </c:pt>
                <c:pt idx="293">
                  <c:v>560.29999999999995</c:v>
                </c:pt>
                <c:pt idx="294">
                  <c:v>560.4</c:v>
                </c:pt>
                <c:pt idx="295">
                  <c:v>560.5</c:v>
                </c:pt>
                <c:pt idx="296">
                  <c:v>560.6</c:v>
                </c:pt>
                <c:pt idx="297">
                  <c:v>560.70000000000005</c:v>
                </c:pt>
                <c:pt idx="298">
                  <c:v>560.79999999999995</c:v>
                </c:pt>
                <c:pt idx="299">
                  <c:v>560.9</c:v>
                </c:pt>
                <c:pt idx="300">
                  <c:v>561</c:v>
                </c:pt>
                <c:pt idx="301">
                  <c:v>561.1</c:v>
                </c:pt>
                <c:pt idx="302">
                  <c:v>561.20000000000005</c:v>
                </c:pt>
                <c:pt idx="303">
                  <c:v>561.29999999999995</c:v>
                </c:pt>
                <c:pt idx="304">
                  <c:v>561.4</c:v>
                </c:pt>
                <c:pt idx="305">
                  <c:v>561.5</c:v>
                </c:pt>
                <c:pt idx="306">
                  <c:v>561.6</c:v>
                </c:pt>
                <c:pt idx="307">
                  <c:v>561.70000000000005</c:v>
                </c:pt>
                <c:pt idx="308">
                  <c:v>561.79999999999995</c:v>
                </c:pt>
                <c:pt idx="309">
                  <c:v>561.9</c:v>
                </c:pt>
                <c:pt idx="310">
                  <c:v>562</c:v>
                </c:pt>
                <c:pt idx="311">
                  <c:v>562.1</c:v>
                </c:pt>
                <c:pt idx="312">
                  <c:v>562.20000000000005</c:v>
                </c:pt>
                <c:pt idx="313">
                  <c:v>562.29999999999995</c:v>
                </c:pt>
                <c:pt idx="314">
                  <c:v>562.4</c:v>
                </c:pt>
                <c:pt idx="315">
                  <c:v>562.5</c:v>
                </c:pt>
                <c:pt idx="316">
                  <c:v>562.6</c:v>
                </c:pt>
                <c:pt idx="317">
                  <c:v>562.70000000000005</c:v>
                </c:pt>
                <c:pt idx="318">
                  <c:v>562.79999999999995</c:v>
                </c:pt>
                <c:pt idx="319">
                  <c:v>562.9</c:v>
                </c:pt>
                <c:pt idx="320">
                  <c:v>563</c:v>
                </c:pt>
                <c:pt idx="321">
                  <c:v>563.1</c:v>
                </c:pt>
                <c:pt idx="322">
                  <c:v>563.20000000000005</c:v>
                </c:pt>
                <c:pt idx="323">
                  <c:v>563.29999999999995</c:v>
                </c:pt>
                <c:pt idx="324">
                  <c:v>563.4</c:v>
                </c:pt>
                <c:pt idx="325">
                  <c:v>563.5</c:v>
                </c:pt>
                <c:pt idx="326">
                  <c:v>563.6</c:v>
                </c:pt>
                <c:pt idx="327">
                  <c:v>563.70000000000005</c:v>
                </c:pt>
                <c:pt idx="328">
                  <c:v>563.79999999999995</c:v>
                </c:pt>
                <c:pt idx="329">
                  <c:v>563.9</c:v>
                </c:pt>
                <c:pt idx="330">
                  <c:v>564</c:v>
                </c:pt>
                <c:pt idx="331">
                  <c:v>564.1</c:v>
                </c:pt>
                <c:pt idx="332">
                  <c:v>564.20000000000005</c:v>
                </c:pt>
                <c:pt idx="333">
                  <c:v>564.29999999999995</c:v>
                </c:pt>
                <c:pt idx="334">
                  <c:v>564.4</c:v>
                </c:pt>
                <c:pt idx="335">
                  <c:v>564.5</c:v>
                </c:pt>
                <c:pt idx="336">
                  <c:v>564.6</c:v>
                </c:pt>
                <c:pt idx="337">
                  <c:v>564.70000000000005</c:v>
                </c:pt>
                <c:pt idx="338">
                  <c:v>564.79999999999995</c:v>
                </c:pt>
                <c:pt idx="339">
                  <c:v>564.9</c:v>
                </c:pt>
                <c:pt idx="340">
                  <c:v>565</c:v>
                </c:pt>
                <c:pt idx="341">
                  <c:v>565.1</c:v>
                </c:pt>
                <c:pt idx="342">
                  <c:v>565.20000000000005</c:v>
                </c:pt>
                <c:pt idx="343">
                  <c:v>565.29999999999995</c:v>
                </c:pt>
                <c:pt idx="344">
                  <c:v>565.4</c:v>
                </c:pt>
                <c:pt idx="345">
                  <c:v>565.5</c:v>
                </c:pt>
                <c:pt idx="346">
                  <c:v>565.6</c:v>
                </c:pt>
                <c:pt idx="347">
                  <c:v>565.70000000000005</c:v>
                </c:pt>
                <c:pt idx="348">
                  <c:v>565.79999999999995</c:v>
                </c:pt>
                <c:pt idx="349">
                  <c:v>565.9</c:v>
                </c:pt>
                <c:pt idx="350">
                  <c:v>566</c:v>
                </c:pt>
                <c:pt idx="351">
                  <c:v>566.1</c:v>
                </c:pt>
                <c:pt idx="352">
                  <c:v>566.20000000000005</c:v>
                </c:pt>
                <c:pt idx="353">
                  <c:v>566.29999999999995</c:v>
                </c:pt>
                <c:pt idx="354">
                  <c:v>566.4</c:v>
                </c:pt>
                <c:pt idx="355">
                  <c:v>566.5</c:v>
                </c:pt>
                <c:pt idx="356">
                  <c:v>566.6</c:v>
                </c:pt>
                <c:pt idx="357">
                  <c:v>566.70000000000005</c:v>
                </c:pt>
                <c:pt idx="358">
                  <c:v>566.79999999999995</c:v>
                </c:pt>
                <c:pt idx="359">
                  <c:v>566.9</c:v>
                </c:pt>
                <c:pt idx="360">
                  <c:v>567</c:v>
                </c:pt>
                <c:pt idx="361">
                  <c:v>567.1</c:v>
                </c:pt>
                <c:pt idx="362">
                  <c:v>567.20000000000005</c:v>
                </c:pt>
                <c:pt idx="363">
                  <c:v>567.29999999999995</c:v>
                </c:pt>
                <c:pt idx="364">
                  <c:v>567.4</c:v>
                </c:pt>
                <c:pt idx="365">
                  <c:v>567.5</c:v>
                </c:pt>
                <c:pt idx="366">
                  <c:v>567.6</c:v>
                </c:pt>
                <c:pt idx="367">
                  <c:v>567.70000000000005</c:v>
                </c:pt>
                <c:pt idx="368">
                  <c:v>567.79999999999995</c:v>
                </c:pt>
                <c:pt idx="369">
                  <c:v>567.9</c:v>
                </c:pt>
                <c:pt idx="370">
                  <c:v>568</c:v>
                </c:pt>
                <c:pt idx="371">
                  <c:v>568.1</c:v>
                </c:pt>
                <c:pt idx="372">
                  <c:v>568.20000000000005</c:v>
                </c:pt>
                <c:pt idx="373">
                  <c:v>568.29999999999995</c:v>
                </c:pt>
                <c:pt idx="374">
                  <c:v>568.4</c:v>
                </c:pt>
                <c:pt idx="375">
                  <c:v>568.5</c:v>
                </c:pt>
                <c:pt idx="376">
                  <c:v>568.6</c:v>
                </c:pt>
                <c:pt idx="377">
                  <c:v>568.70000000000005</c:v>
                </c:pt>
                <c:pt idx="378">
                  <c:v>568.79999999999995</c:v>
                </c:pt>
                <c:pt idx="379">
                  <c:v>568.9</c:v>
                </c:pt>
                <c:pt idx="380">
                  <c:v>569</c:v>
                </c:pt>
                <c:pt idx="381">
                  <c:v>569.1</c:v>
                </c:pt>
                <c:pt idx="382">
                  <c:v>569.20000000000005</c:v>
                </c:pt>
                <c:pt idx="383">
                  <c:v>569.29999999999995</c:v>
                </c:pt>
                <c:pt idx="384">
                  <c:v>569.4</c:v>
                </c:pt>
                <c:pt idx="385">
                  <c:v>569.5</c:v>
                </c:pt>
                <c:pt idx="386">
                  <c:v>569.6</c:v>
                </c:pt>
                <c:pt idx="387">
                  <c:v>569.70000000000005</c:v>
                </c:pt>
                <c:pt idx="388">
                  <c:v>569.79999999999995</c:v>
                </c:pt>
                <c:pt idx="389">
                  <c:v>569.9</c:v>
                </c:pt>
                <c:pt idx="390">
                  <c:v>570</c:v>
                </c:pt>
                <c:pt idx="391">
                  <c:v>570.1</c:v>
                </c:pt>
                <c:pt idx="392">
                  <c:v>570.20000000000005</c:v>
                </c:pt>
                <c:pt idx="393">
                  <c:v>570.29999999999995</c:v>
                </c:pt>
                <c:pt idx="394">
                  <c:v>570.4</c:v>
                </c:pt>
                <c:pt idx="395">
                  <c:v>570.5</c:v>
                </c:pt>
                <c:pt idx="396">
                  <c:v>570.6</c:v>
                </c:pt>
                <c:pt idx="397">
                  <c:v>570.70000000000005</c:v>
                </c:pt>
                <c:pt idx="398">
                  <c:v>570.79999999999995</c:v>
                </c:pt>
                <c:pt idx="399">
                  <c:v>570.9</c:v>
                </c:pt>
                <c:pt idx="400">
                  <c:v>571</c:v>
                </c:pt>
                <c:pt idx="401">
                  <c:v>571.1</c:v>
                </c:pt>
                <c:pt idx="402">
                  <c:v>571.20000000000005</c:v>
                </c:pt>
                <c:pt idx="403">
                  <c:v>571.29999999999995</c:v>
                </c:pt>
                <c:pt idx="404">
                  <c:v>571.4</c:v>
                </c:pt>
                <c:pt idx="405">
                  <c:v>571.5</c:v>
                </c:pt>
                <c:pt idx="406">
                  <c:v>571.6</c:v>
                </c:pt>
                <c:pt idx="407">
                  <c:v>571.70000000000005</c:v>
                </c:pt>
                <c:pt idx="408">
                  <c:v>571.79999999999995</c:v>
                </c:pt>
                <c:pt idx="409">
                  <c:v>571.9</c:v>
                </c:pt>
                <c:pt idx="410">
                  <c:v>572</c:v>
                </c:pt>
                <c:pt idx="411">
                  <c:v>572.1</c:v>
                </c:pt>
                <c:pt idx="412">
                  <c:v>572.20000000000005</c:v>
                </c:pt>
                <c:pt idx="413">
                  <c:v>572.29999999999995</c:v>
                </c:pt>
                <c:pt idx="414">
                  <c:v>572.4</c:v>
                </c:pt>
                <c:pt idx="415">
                  <c:v>572.5</c:v>
                </c:pt>
                <c:pt idx="416">
                  <c:v>572.6</c:v>
                </c:pt>
                <c:pt idx="417">
                  <c:v>572.70000000000005</c:v>
                </c:pt>
                <c:pt idx="418">
                  <c:v>572.79999999999995</c:v>
                </c:pt>
                <c:pt idx="419">
                  <c:v>572.9</c:v>
                </c:pt>
                <c:pt idx="420">
                  <c:v>573</c:v>
                </c:pt>
                <c:pt idx="421">
                  <c:v>573.1</c:v>
                </c:pt>
                <c:pt idx="422">
                  <c:v>573.20000000000005</c:v>
                </c:pt>
                <c:pt idx="423">
                  <c:v>573.29999999999995</c:v>
                </c:pt>
                <c:pt idx="424">
                  <c:v>573.4</c:v>
                </c:pt>
                <c:pt idx="425">
                  <c:v>573.5</c:v>
                </c:pt>
                <c:pt idx="426">
                  <c:v>573.6</c:v>
                </c:pt>
                <c:pt idx="427">
                  <c:v>573.70000000000005</c:v>
                </c:pt>
                <c:pt idx="428">
                  <c:v>573.79999999999995</c:v>
                </c:pt>
                <c:pt idx="429">
                  <c:v>573.9</c:v>
                </c:pt>
                <c:pt idx="430">
                  <c:v>574</c:v>
                </c:pt>
                <c:pt idx="431">
                  <c:v>574.1</c:v>
                </c:pt>
                <c:pt idx="432">
                  <c:v>574.20000000000005</c:v>
                </c:pt>
                <c:pt idx="433">
                  <c:v>574.29999999999995</c:v>
                </c:pt>
                <c:pt idx="434">
                  <c:v>574.4</c:v>
                </c:pt>
                <c:pt idx="435">
                  <c:v>574.5</c:v>
                </c:pt>
                <c:pt idx="436">
                  <c:v>574.6</c:v>
                </c:pt>
                <c:pt idx="437">
                  <c:v>574.70000000000005</c:v>
                </c:pt>
                <c:pt idx="438">
                  <c:v>574.79999999999995</c:v>
                </c:pt>
                <c:pt idx="439">
                  <c:v>574.9</c:v>
                </c:pt>
              </c:numCache>
            </c:numRef>
          </c:xVal>
          <c:yVal>
            <c:numRef>
              <c:f>'M4'!$B$2:$B$441</c:f>
              <c:numCache>
                <c:formatCode>General</c:formatCode>
                <c:ptCount val="440"/>
                <c:pt idx="0">
                  <c:v>1.2475099999999998E-2</c:v>
                </c:pt>
                <c:pt idx="1">
                  <c:v>1.28176E-2</c:v>
                </c:pt>
                <c:pt idx="2">
                  <c:v>1.3160100000000008E-2</c:v>
                </c:pt>
                <c:pt idx="3">
                  <c:v>1.3502600000000003E-2</c:v>
                </c:pt>
                <c:pt idx="4">
                  <c:v>1.3845100000000011E-2</c:v>
                </c:pt>
                <c:pt idx="5">
                  <c:v>1.41876E-2</c:v>
                </c:pt>
                <c:pt idx="6">
                  <c:v>1.453E-2</c:v>
                </c:pt>
                <c:pt idx="7">
                  <c:v>1.4872500000000007E-2</c:v>
                </c:pt>
                <c:pt idx="8">
                  <c:v>1.5214999999999998E-2</c:v>
                </c:pt>
                <c:pt idx="9">
                  <c:v>1.5557500000000005E-2</c:v>
                </c:pt>
                <c:pt idx="10">
                  <c:v>1.5900000000000001E-2</c:v>
                </c:pt>
                <c:pt idx="11">
                  <c:v>1.6535299999999999E-2</c:v>
                </c:pt>
                <c:pt idx="12">
                  <c:v>1.7170600000000001E-2</c:v>
                </c:pt>
                <c:pt idx="13">
                  <c:v>1.78059E-2</c:v>
                </c:pt>
                <c:pt idx="14">
                  <c:v>1.8441300000000015E-2</c:v>
                </c:pt>
                <c:pt idx="15">
                  <c:v>1.9076600000000003E-2</c:v>
                </c:pt>
                <c:pt idx="16">
                  <c:v>1.9596700000000015E-2</c:v>
                </c:pt>
                <c:pt idx="17">
                  <c:v>2.0116699999999984E-2</c:v>
                </c:pt>
                <c:pt idx="18">
                  <c:v>2.0636800000000018E-2</c:v>
                </c:pt>
                <c:pt idx="19">
                  <c:v>2.11568E-2</c:v>
                </c:pt>
                <c:pt idx="20">
                  <c:v>2.1676900000000016E-2</c:v>
                </c:pt>
                <c:pt idx="21">
                  <c:v>2.2196899999999999E-2</c:v>
                </c:pt>
                <c:pt idx="22">
                  <c:v>2.2717000000000011E-2</c:v>
                </c:pt>
                <c:pt idx="23">
                  <c:v>2.3237000000000011E-2</c:v>
                </c:pt>
                <c:pt idx="24">
                  <c:v>2.37571E-2</c:v>
                </c:pt>
                <c:pt idx="25">
                  <c:v>2.4277200000000016E-2</c:v>
                </c:pt>
                <c:pt idx="26">
                  <c:v>2.4797199999999998E-2</c:v>
                </c:pt>
                <c:pt idx="27">
                  <c:v>2.6205400000000018E-2</c:v>
                </c:pt>
                <c:pt idx="28">
                  <c:v>2.7613600000000016E-2</c:v>
                </c:pt>
                <c:pt idx="29">
                  <c:v>2.9021800000000011E-2</c:v>
                </c:pt>
                <c:pt idx="30">
                  <c:v>3.0429999999999999E-2</c:v>
                </c:pt>
                <c:pt idx="31">
                  <c:v>3.1412000000000002E-2</c:v>
                </c:pt>
                <c:pt idx="32">
                  <c:v>3.2393900000000031E-2</c:v>
                </c:pt>
                <c:pt idx="33">
                  <c:v>3.3375900000000028E-2</c:v>
                </c:pt>
                <c:pt idx="34">
                  <c:v>3.4357899999999997E-2</c:v>
                </c:pt>
                <c:pt idx="35">
                  <c:v>3.5339799999999998E-2</c:v>
                </c:pt>
                <c:pt idx="36">
                  <c:v>3.6321800000000001E-2</c:v>
                </c:pt>
                <c:pt idx="37">
                  <c:v>3.7303800000000026E-2</c:v>
                </c:pt>
                <c:pt idx="38">
                  <c:v>3.8285699999999999E-2</c:v>
                </c:pt>
                <c:pt idx="39">
                  <c:v>3.926770000000001E-2</c:v>
                </c:pt>
                <c:pt idx="40">
                  <c:v>4.0249599999999969E-2</c:v>
                </c:pt>
                <c:pt idx="41">
                  <c:v>4.12316E-2</c:v>
                </c:pt>
                <c:pt idx="42">
                  <c:v>4.2213600000000032E-2</c:v>
                </c:pt>
                <c:pt idx="43">
                  <c:v>4.3195499999999998E-2</c:v>
                </c:pt>
                <c:pt idx="44">
                  <c:v>4.9470199999999999E-2</c:v>
                </c:pt>
                <c:pt idx="45">
                  <c:v>5.5744900000000014E-2</c:v>
                </c:pt>
                <c:pt idx="46">
                  <c:v>5.6512700000000034E-2</c:v>
                </c:pt>
                <c:pt idx="47">
                  <c:v>5.7280500000000012E-2</c:v>
                </c:pt>
                <c:pt idx="48">
                  <c:v>5.8048200000000001E-2</c:v>
                </c:pt>
                <c:pt idx="49">
                  <c:v>5.8816000000000042E-2</c:v>
                </c:pt>
                <c:pt idx="50">
                  <c:v>5.9583800000000013E-2</c:v>
                </c:pt>
                <c:pt idx="51">
                  <c:v>6.0351599999999998E-2</c:v>
                </c:pt>
                <c:pt idx="52">
                  <c:v>6.3143000000000005E-2</c:v>
                </c:pt>
                <c:pt idx="53">
                  <c:v>6.5934499999999993E-2</c:v>
                </c:pt>
                <c:pt idx="54">
                  <c:v>6.8725999999999995E-2</c:v>
                </c:pt>
                <c:pt idx="55">
                  <c:v>7.8431000000000001E-2</c:v>
                </c:pt>
                <c:pt idx="56">
                  <c:v>8.8136000000000075E-2</c:v>
                </c:pt>
                <c:pt idx="57">
                  <c:v>9.7841000000000011E-2</c:v>
                </c:pt>
                <c:pt idx="58">
                  <c:v>0.10754610000000009</c:v>
                </c:pt>
                <c:pt idx="59">
                  <c:v>0.10836430000000002</c:v>
                </c:pt>
                <c:pt idx="60">
                  <c:v>0.10918250000000006</c:v>
                </c:pt>
                <c:pt idx="61">
                  <c:v>0.11000070000000002</c:v>
                </c:pt>
                <c:pt idx="62">
                  <c:v>0.1108188999999999</c:v>
                </c:pt>
                <c:pt idx="63">
                  <c:v>0.1116371</c:v>
                </c:pt>
                <c:pt idx="64">
                  <c:v>0.12599510000000011</c:v>
                </c:pt>
                <c:pt idx="65">
                  <c:v>0.14035310000000001</c:v>
                </c:pt>
                <c:pt idx="66">
                  <c:v>0.14221180000000011</c:v>
                </c:pt>
                <c:pt idx="67">
                  <c:v>0.14407059999999997</c:v>
                </c:pt>
                <c:pt idx="68">
                  <c:v>0.14592930000000018</c:v>
                </c:pt>
                <c:pt idx="69">
                  <c:v>0.14778800000000011</c:v>
                </c:pt>
                <c:pt idx="70">
                  <c:v>0.14964680000000011</c:v>
                </c:pt>
                <c:pt idx="71">
                  <c:v>0.15150550000000004</c:v>
                </c:pt>
                <c:pt idx="72">
                  <c:v>0.16801330000000012</c:v>
                </c:pt>
                <c:pt idx="73">
                  <c:v>0.18452099999999999</c:v>
                </c:pt>
                <c:pt idx="74">
                  <c:v>0.2010287</c:v>
                </c:pt>
                <c:pt idx="75">
                  <c:v>0.21753640000000019</c:v>
                </c:pt>
                <c:pt idx="76">
                  <c:v>0.23404420000000012</c:v>
                </c:pt>
                <c:pt idx="77">
                  <c:v>0.24189110000000011</c:v>
                </c:pt>
                <c:pt idx="78">
                  <c:v>0.24973810000000018</c:v>
                </c:pt>
                <c:pt idx="79">
                  <c:v>0.25758500000000001</c:v>
                </c:pt>
                <c:pt idx="80">
                  <c:v>0.265432</c:v>
                </c:pt>
                <c:pt idx="81">
                  <c:v>0.27327890000000027</c:v>
                </c:pt>
                <c:pt idx="82">
                  <c:v>0.28112590000000021</c:v>
                </c:pt>
                <c:pt idx="83">
                  <c:v>0.28897280000000036</c:v>
                </c:pt>
                <c:pt idx="84">
                  <c:v>0.29105950000000008</c:v>
                </c:pt>
                <c:pt idx="85">
                  <c:v>0.30752590000000035</c:v>
                </c:pt>
                <c:pt idx="86">
                  <c:v>0.32399230000000023</c:v>
                </c:pt>
                <c:pt idx="87">
                  <c:v>0.34045870000000023</c:v>
                </c:pt>
                <c:pt idx="88">
                  <c:v>0.35692500000000033</c:v>
                </c:pt>
                <c:pt idx="89">
                  <c:v>0.37339140000000021</c:v>
                </c:pt>
                <c:pt idx="90">
                  <c:v>0.38985780000000037</c:v>
                </c:pt>
                <c:pt idx="91">
                  <c:v>0.40632410000000035</c:v>
                </c:pt>
                <c:pt idx="92">
                  <c:v>0.42279050000000001</c:v>
                </c:pt>
                <c:pt idx="93">
                  <c:v>0.43182380000000037</c:v>
                </c:pt>
                <c:pt idx="94">
                  <c:v>0.4408571</c:v>
                </c:pt>
                <c:pt idx="95">
                  <c:v>0.44989040000000002</c:v>
                </c:pt>
                <c:pt idx="96">
                  <c:v>0.45892370000000027</c:v>
                </c:pt>
                <c:pt idx="97">
                  <c:v>0.46795700000000001</c:v>
                </c:pt>
                <c:pt idx="98">
                  <c:v>0.4900420000000002</c:v>
                </c:pt>
                <c:pt idx="99">
                  <c:v>0.51212689999999961</c:v>
                </c:pt>
                <c:pt idx="100">
                  <c:v>0.53421180000000001</c:v>
                </c:pt>
                <c:pt idx="101">
                  <c:v>0.55629680000000004</c:v>
                </c:pt>
                <c:pt idx="102">
                  <c:v>0.5783817</c:v>
                </c:pt>
                <c:pt idx="103">
                  <c:v>0.6004665999999993</c:v>
                </c:pt>
                <c:pt idx="104">
                  <c:v>0.62969910000000073</c:v>
                </c:pt>
                <c:pt idx="105">
                  <c:v>0.65893159999999995</c:v>
                </c:pt>
                <c:pt idx="106">
                  <c:v>0.688164</c:v>
                </c:pt>
                <c:pt idx="107">
                  <c:v>0.71739640000000005</c:v>
                </c:pt>
                <c:pt idx="108">
                  <c:v>0.7270475000000004</c:v>
                </c:pt>
                <c:pt idx="109">
                  <c:v>0.73669860000000076</c:v>
                </c:pt>
                <c:pt idx="110">
                  <c:v>0.74634959999999995</c:v>
                </c:pt>
                <c:pt idx="111">
                  <c:v>0.75600070000000041</c:v>
                </c:pt>
                <c:pt idx="112">
                  <c:v>0.76565180000000077</c:v>
                </c:pt>
                <c:pt idx="113">
                  <c:v>0.77530279999999996</c:v>
                </c:pt>
                <c:pt idx="114">
                  <c:v>0.78495400000000004</c:v>
                </c:pt>
                <c:pt idx="115">
                  <c:v>0.79766939999999997</c:v>
                </c:pt>
                <c:pt idx="116">
                  <c:v>0.81038489999999996</c:v>
                </c:pt>
                <c:pt idx="117">
                  <c:v>0.82310030000000001</c:v>
                </c:pt>
                <c:pt idx="118">
                  <c:v>0.83581580000000044</c:v>
                </c:pt>
                <c:pt idx="119">
                  <c:v>0.84853129999999999</c:v>
                </c:pt>
                <c:pt idx="120">
                  <c:v>0.86124679999999998</c:v>
                </c:pt>
                <c:pt idx="121">
                  <c:v>0.87396229999999997</c:v>
                </c:pt>
                <c:pt idx="122">
                  <c:v>0.88667770000000001</c:v>
                </c:pt>
                <c:pt idx="123">
                  <c:v>0.8993932</c:v>
                </c:pt>
                <c:pt idx="124">
                  <c:v>0.89907530000000002</c:v>
                </c:pt>
                <c:pt idx="125">
                  <c:v>0.89875729999999998</c:v>
                </c:pt>
                <c:pt idx="126">
                  <c:v>0.8984394</c:v>
                </c:pt>
                <c:pt idx="127">
                  <c:v>0.89812150000000002</c:v>
                </c:pt>
                <c:pt idx="128">
                  <c:v>0.89780349999999998</c:v>
                </c:pt>
                <c:pt idx="129">
                  <c:v>0.89748559999999955</c:v>
                </c:pt>
                <c:pt idx="130">
                  <c:v>0.89833540000000001</c:v>
                </c:pt>
                <c:pt idx="131">
                  <c:v>0.89918520000000002</c:v>
                </c:pt>
                <c:pt idx="132">
                  <c:v>0.90003509999999998</c:v>
                </c:pt>
                <c:pt idx="133">
                  <c:v>0.90088489999999999</c:v>
                </c:pt>
                <c:pt idx="134">
                  <c:v>0.9017347999999995</c:v>
                </c:pt>
                <c:pt idx="135">
                  <c:v>0.90258459999999929</c:v>
                </c:pt>
                <c:pt idx="136">
                  <c:v>0.90343449999999959</c:v>
                </c:pt>
                <c:pt idx="137">
                  <c:v>0.9042842999999996</c:v>
                </c:pt>
                <c:pt idx="138">
                  <c:v>0.90513409999999961</c:v>
                </c:pt>
                <c:pt idx="139">
                  <c:v>0.90598400000000001</c:v>
                </c:pt>
                <c:pt idx="140">
                  <c:v>0.90683380000000002</c:v>
                </c:pt>
                <c:pt idx="141">
                  <c:v>0.90768369999999998</c:v>
                </c:pt>
                <c:pt idx="142">
                  <c:v>0.90853349999999955</c:v>
                </c:pt>
                <c:pt idx="143">
                  <c:v>0.90938339999999929</c:v>
                </c:pt>
                <c:pt idx="144">
                  <c:v>0.9102331999999993</c:v>
                </c:pt>
                <c:pt idx="145">
                  <c:v>0.91108299999999942</c:v>
                </c:pt>
                <c:pt idx="146">
                  <c:v>0.9119328999999996</c:v>
                </c:pt>
                <c:pt idx="147">
                  <c:v>0.9127826999999995</c:v>
                </c:pt>
                <c:pt idx="148">
                  <c:v>0.91273329999999997</c:v>
                </c:pt>
                <c:pt idx="149">
                  <c:v>0.91268380000000005</c:v>
                </c:pt>
                <c:pt idx="150">
                  <c:v>0.91263439999999996</c:v>
                </c:pt>
                <c:pt idx="151">
                  <c:v>0.91258499999999942</c:v>
                </c:pt>
                <c:pt idx="152">
                  <c:v>0.91253549999999961</c:v>
                </c:pt>
                <c:pt idx="153">
                  <c:v>0.91248609999999941</c:v>
                </c:pt>
                <c:pt idx="154">
                  <c:v>0.91243669999999955</c:v>
                </c:pt>
                <c:pt idx="155">
                  <c:v>0.91238729999999957</c:v>
                </c:pt>
                <c:pt idx="156">
                  <c:v>0.91263939999999999</c:v>
                </c:pt>
                <c:pt idx="157">
                  <c:v>0.91289160000000058</c:v>
                </c:pt>
                <c:pt idx="158">
                  <c:v>0.9131437</c:v>
                </c:pt>
                <c:pt idx="159">
                  <c:v>0.91339579999999998</c:v>
                </c:pt>
                <c:pt idx="160">
                  <c:v>0.9136479000000004</c:v>
                </c:pt>
                <c:pt idx="161">
                  <c:v>0.91655769999999959</c:v>
                </c:pt>
                <c:pt idx="162">
                  <c:v>0.91946739999999938</c:v>
                </c:pt>
                <c:pt idx="163">
                  <c:v>0.92237720000000001</c:v>
                </c:pt>
                <c:pt idx="164">
                  <c:v>0.92528689999999958</c:v>
                </c:pt>
                <c:pt idx="165">
                  <c:v>0.92819669999999999</c:v>
                </c:pt>
                <c:pt idx="166">
                  <c:v>0.93100400000000005</c:v>
                </c:pt>
                <c:pt idx="167">
                  <c:v>0.93381150000000002</c:v>
                </c:pt>
                <c:pt idx="168">
                  <c:v>0.93661890000000003</c:v>
                </c:pt>
                <c:pt idx="169">
                  <c:v>0.9394262999999996</c:v>
                </c:pt>
                <c:pt idx="170">
                  <c:v>0.94670270000000001</c:v>
                </c:pt>
                <c:pt idx="171">
                  <c:v>0.94850329999999961</c:v>
                </c:pt>
                <c:pt idx="172">
                  <c:v>0.95030389999999998</c:v>
                </c:pt>
                <c:pt idx="173">
                  <c:v>0.95210459999999997</c:v>
                </c:pt>
                <c:pt idx="174">
                  <c:v>0.95390520000000045</c:v>
                </c:pt>
                <c:pt idx="175">
                  <c:v>0.95570580000000072</c:v>
                </c:pt>
                <c:pt idx="176">
                  <c:v>0.95750649999999959</c:v>
                </c:pt>
                <c:pt idx="177">
                  <c:v>0.95930709999999997</c:v>
                </c:pt>
                <c:pt idx="178">
                  <c:v>0.96268069999999994</c:v>
                </c:pt>
                <c:pt idx="179">
                  <c:v>0.96605430000000003</c:v>
                </c:pt>
                <c:pt idx="180">
                  <c:v>0.96942779999999951</c:v>
                </c:pt>
                <c:pt idx="181">
                  <c:v>0.9728014000000007</c:v>
                </c:pt>
                <c:pt idx="182">
                  <c:v>0.97322200000000003</c:v>
                </c:pt>
                <c:pt idx="183">
                  <c:v>0.97364270000000042</c:v>
                </c:pt>
                <c:pt idx="184">
                  <c:v>0.97406329999999997</c:v>
                </c:pt>
                <c:pt idx="185">
                  <c:v>0.97448400000000002</c:v>
                </c:pt>
                <c:pt idx="186">
                  <c:v>0.97593209999999997</c:v>
                </c:pt>
                <c:pt idx="187">
                  <c:v>0.97738020000000003</c:v>
                </c:pt>
                <c:pt idx="188">
                  <c:v>0.97882830000000043</c:v>
                </c:pt>
                <c:pt idx="189">
                  <c:v>0.98027639999999938</c:v>
                </c:pt>
                <c:pt idx="190">
                  <c:v>0.9817245</c:v>
                </c:pt>
                <c:pt idx="191">
                  <c:v>0.98317259999999929</c:v>
                </c:pt>
                <c:pt idx="192">
                  <c:v>0.98462070000000002</c:v>
                </c:pt>
                <c:pt idx="193">
                  <c:v>0.98496570000000006</c:v>
                </c:pt>
                <c:pt idx="194">
                  <c:v>0.98531089999999955</c:v>
                </c:pt>
                <c:pt idx="195">
                  <c:v>0.98565590000000003</c:v>
                </c:pt>
                <c:pt idx="196">
                  <c:v>0.98600100000000002</c:v>
                </c:pt>
                <c:pt idx="197">
                  <c:v>0.98696309999999943</c:v>
                </c:pt>
                <c:pt idx="198">
                  <c:v>0.9879251999999995</c:v>
                </c:pt>
                <c:pt idx="199">
                  <c:v>0.98888739999999942</c:v>
                </c:pt>
                <c:pt idx="200">
                  <c:v>0.98865499999999951</c:v>
                </c:pt>
                <c:pt idx="201">
                  <c:v>0.98842259999999937</c:v>
                </c:pt>
                <c:pt idx="202">
                  <c:v>0.98819020000000002</c:v>
                </c:pt>
                <c:pt idx="203">
                  <c:v>0.9879578</c:v>
                </c:pt>
                <c:pt idx="204">
                  <c:v>0.98772539999999998</c:v>
                </c:pt>
                <c:pt idx="205">
                  <c:v>0.98749299999999929</c:v>
                </c:pt>
                <c:pt idx="206">
                  <c:v>0.98726059999999938</c:v>
                </c:pt>
                <c:pt idx="207">
                  <c:v>0.98702820000000002</c:v>
                </c:pt>
                <c:pt idx="208">
                  <c:v>0.98679580000000044</c:v>
                </c:pt>
                <c:pt idx="209">
                  <c:v>0.98656349999999937</c:v>
                </c:pt>
                <c:pt idx="210">
                  <c:v>0.9864363999999991</c:v>
                </c:pt>
                <c:pt idx="211">
                  <c:v>0.98630930000000006</c:v>
                </c:pt>
                <c:pt idx="212">
                  <c:v>0.98618229999999929</c:v>
                </c:pt>
                <c:pt idx="213">
                  <c:v>0.98605529999999997</c:v>
                </c:pt>
                <c:pt idx="214">
                  <c:v>0.98592820000000003</c:v>
                </c:pt>
                <c:pt idx="215">
                  <c:v>0.98580120000000004</c:v>
                </c:pt>
                <c:pt idx="216">
                  <c:v>0.9856741</c:v>
                </c:pt>
                <c:pt idx="217">
                  <c:v>0.98504179999999997</c:v>
                </c:pt>
                <c:pt idx="218">
                  <c:v>0.9844096</c:v>
                </c:pt>
                <c:pt idx="219">
                  <c:v>0.98377729999999997</c:v>
                </c:pt>
                <c:pt idx="220">
                  <c:v>0.98314509999999999</c:v>
                </c:pt>
                <c:pt idx="221">
                  <c:v>0.98251279999999896</c:v>
                </c:pt>
                <c:pt idx="222">
                  <c:v>0.9818804999999996</c:v>
                </c:pt>
                <c:pt idx="223">
                  <c:v>0.9825639999999991</c:v>
                </c:pt>
                <c:pt idx="224">
                  <c:v>0.98324749999999961</c:v>
                </c:pt>
                <c:pt idx="225">
                  <c:v>0.983931</c:v>
                </c:pt>
                <c:pt idx="226">
                  <c:v>0.9846144999999995</c:v>
                </c:pt>
                <c:pt idx="227">
                  <c:v>0.98529800000000001</c:v>
                </c:pt>
                <c:pt idx="228">
                  <c:v>0.98598149999999996</c:v>
                </c:pt>
                <c:pt idx="229">
                  <c:v>0.98601009999999956</c:v>
                </c:pt>
                <c:pt idx="230">
                  <c:v>0.9860386999999996</c:v>
                </c:pt>
                <c:pt idx="231">
                  <c:v>0.98606739999999937</c:v>
                </c:pt>
                <c:pt idx="232">
                  <c:v>0.98609599999999997</c:v>
                </c:pt>
                <c:pt idx="233">
                  <c:v>0.98612469999999997</c:v>
                </c:pt>
                <c:pt idx="234">
                  <c:v>0.98654759999999941</c:v>
                </c:pt>
                <c:pt idx="235">
                  <c:v>0.98697049999999997</c:v>
                </c:pt>
                <c:pt idx="236">
                  <c:v>0.98739349999999959</c:v>
                </c:pt>
                <c:pt idx="237">
                  <c:v>0.98781649999999943</c:v>
                </c:pt>
                <c:pt idx="238">
                  <c:v>0.98823939999999955</c:v>
                </c:pt>
                <c:pt idx="239">
                  <c:v>0.99038869999999957</c:v>
                </c:pt>
                <c:pt idx="240">
                  <c:v>0.99253789999999942</c:v>
                </c:pt>
                <c:pt idx="241">
                  <c:v>0.9946870999999996</c:v>
                </c:pt>
                <c:pt idx="242">
                  <c:v>0.99524599999999996</c:v>
                </c:pt>
                <c:pt idx="243">
                  <c:v>0.99580480000000005</c:v>
                </c:pt>
                <c:pt idx="244">
                  <c:v>0.9963636999999993</c:v>
                </c:pt>
                <c:pt idx="245">
                  <c:v>0.99692259999999955</c:v>
                </c:pt>
                <c:pt idx="246">
                  <c:v>0.9974813999999993</c:v>
                </c:pt>
                <c:pt idx="247">
                  <c:v>0.99804029999999999</c:v>
                </c:pt>
                <c:pt idx="248">
                  <c:v>0.99859909999999996</c:v>
                </c:pt>
                <c:pt idx="249">
                  <c:v>0.99915799999999955</c:v>
                </c:pt>
                <c:pt idx="250">
                  <c:v>0.99971679999999929</c:v>
                </c:pt>
                <c:pt idx="251">
                  <c:v>0.99981120000000001</c:v>
                </c:pt>
                <c:pt idx="252">
                  <c:v>0.99990559999999951</c:v>
                </c:pt>
                <c:pt idx="253">
                  <c:v>1</c:v>
                </c:pt>
                <c:pt idx="254">
                  <c:v>0.9974478</c:v>
                </c:pt>
                <c:pt idx="255">
                  <c:v>0.99489559999999999</c:v>
                </c:pt>
                <c:pt idx="256">
                  <c:v>0.99234339999999943</c:v>
                </c:pt>
                <c:pt idx="257">
                  <c:v>0.98979119999999998</c:v>
                </c:pt>
                <c:pt idx="258">
                  <c:v>0.98723909999999959</c:v>
                </c:pt>
                <c:pt idx="259">
                  <c:v>0.98468689999999959</c:v>
                </c:pt>
                <c:pt idx="260">
                  <c:v>0.97871940000000046</c:v>
                </c:pt>
                <c:pt idx="261">
                  <c:v>0.97275190000000045</c:v>
                </c:pt>
                <c:pt idx="262">
                  <c:v>0.96678430000000004</c:v>
                </c:pt>
                <c:pt idx="263">
                  <c:v>0.95392110000000041</c:v>
                </c:pt>
                <c:pt idx="264">
                  <c:v>0.94105799999999951</c:v>
                </c:pt>
                <c:pt idx="265">
                  <c:v>0.92819479999999999</c:v>
                </c:pt>
                <c:pt idx="266">
                  <c:v>0.91533169999999997</c:v>
                </c:pt>
                <c:pt idx="267">
                  <c:v>0.90246849999999956</c:v>
                </c:pt>
                <c:pt idx="268">
                  <c:v>0.88960530000000004</c:v>
                </c:pt>
                <c:pt idx="269">
                  <c:v>0.87674220000000058</c:v>
                </c:pt>
                <c:pt idx="270">
                  <c:v>0.86778040000000045</c:v>
                </c:pt>
                <c:pt idx="271">
                  <c:v>0.85881859999999999</c:v>
                </c:pt>
                <c:pt idx="272">
                  <c:v>0.84985670000000002</c:v>
                </c:pt>
                <c:pt idx="273">
                  <c:v>0.84089490000000044</c:v>
                </c:pt>
                <c:pt idx="274">
                  <c:v>0.83193309999999998</c:v>
                </c:pt>
                <c:pt idx="275">
                  <c:v>0.8206329</c:v>
                </c:pt>
                <c:pt idx="276">
                  <c:v>0.80933269999999957</c:v>
                </c:pt>
                <c:pt idx="277">
                  <c:v>0.79803259999999943</c:v>
                </c:pt>
                <c:pt idx="278">
                  <c:v>0.7867324</c:v>
                </c:pt>
                <c:pt idx="279">
                  <c:v>0.77543220000000002</c:v>
                </c:pt>
                <c:pt idx="280">
                  <c:v>0.76413200000000003</c:v>
                </c:pt>
                <c:pt idx="281">
                  <c:v>0.75283180000000072</c:v>
                </c:pt>
                <c:pt idx="282">
                  <c:v>0.74153159999999996</c:v>
                </c:pt>
                <c:pt idx="283">
                  <c:v>0.73023150000000003</c:v>
                </c:pt>
                <c:pt idx="284">
                  <c:v>0.71893130000000005</c:v>
                </c:pt>
                <c:pt idx="285">
                  <c:v>0.7076311000000004</c:v>
                </c:pt>
                <c:pt idx="286">
                  <c:v>0.69633089999999997</c:v>
                </c:pt>
                <c:pt idx="287">
                  <c:v>0.68503069999999999</c:v>
                </c:pt>
                <c:pt idx="288">
                  <c:v>0.66413270000000002</c:v>
                </c:pt>
                <c:pt idx="289">
                  <c:v>0.64323459999999999</c:v>
                </c:pt>
                <c:pt idx="290">
                  <c:v>0.62233660000000002</c:v>
                </c:pt>
                <c:pt idx="291">
                  <c:v>0.60143849999999999</c:v>
                </c:pt>
                <c:pt idx="292">
                  <c:v>0.58054049999999957</c:v>
                </c:pt>
                <c:pt idx="293">
                  <c:v>0.55964239999999998</c:v>
                </c:pt>
                <c:pt idx="294">
                  <c:v>0.53874440000000046</c:v>
                </c:pt>
                <c:pt idx="295">
                  <c:v>0.51784629999999998</c:v>
                </c:pt>
                <c:pt idx="296">
                  <c:v>0.49694830000000023</c:v>
                </c:pt>
                <c:pt idx="297">
                  <c:v>0.4760503000000002</c:v>
                </c:pt>
                <c:pt idx="298">
                  <c:v>0.45515220000000001</c:v>
                </c:pt>
                <c:pt idx="299">
                  <c:v>0.4342542000000002</c:v>
                </c:pt>
                <c:pt idx="300">
                  <c:v>0.41335620000000023</c:v>
                </c:pt>
                <c:pt idx="301">
                  <c:v>0.39245810000000036</c:v>
                </c:pt>
                <c:pt idx="302">
                  <c:v>0.37156010000000023</c:v>
                </c:pt>
                <c:pt idx="303">
                  <c:v>0.3506621000000002</c:v>
                </c:pt>
                <c:pt idx="304">
                  <c:v>0.32976400000000022</c:v>
                </c:pt>
                <c:pt idx="305">
                  <c:v>0.30886600000000036</c:v>
                </c:pt>
                <c:pt idx="306">
                  <c:v>0.29219530000000005</c:v>
                </c:pt>
                <c:pt idx="307">
                  <c:v>0.27552460000000023</c:v>
                </c:pt>
                <c:pt idx="308">
                  <c:v>0.25885390000000008</c:v>
                </c:pt>
                <c:pt idx="309">
                  <c:v>0.24218319999999999</c:v>
                </c:pt>
                <c:pt idx="310">
                  <c:v>0.2255125</c:v>
                </c:pt>
                <c:pt idx="311">
                  <c:v>0.20884179999999999</c:v>
                </c:pt>
                <c:pt idx="312">
                  <c:v>0.1921710999999999</c:v>
                </c:pt>
                <c:pt idx="313">
                  <c:v>0.17550040000000011</c:v>
                </c:pt>
                <c:pt idx="314">
                  <c:v>0.17081990000000011</c:v>
                </c:pt>
                <c:pt idx="315">
                  <c:v>0.16613929999999999</c:v>
                </c:pt>
                <c:pt idx="316">
                  <c:v>0.16145870000000001</c:v>
                </c:pt>
                <c:pt idx="317">
                  <c:v>0.15677820000000012</c:v>
                </c:pt>
                <c:pt idx="318">
                  <c:v>0.15209760000000011</c:v>
                </c:pt>
                <c:pt idx="319">
                  <c:v>0.14741700000000019</c:v>
                </c:pt>
                <c:pt idx="320">
                  <c:v>0.14273640000000018</c:v>
                </c:pt>
                <c:pt idx="321">
                  <c:v>0.13805590000000001</c:v>
                </c:pt>
                <c:pt idx="322">
                  <c:v>0.1333753</c:v>
                </c:pt>
                <c:pt idx="323">
                  <c:v>0.1286947</c:v>
                </c:pt>
                <c:pt idx="324">
                  <c:v>0.12562229999999988</c:v>
                </c:pt>
                <c:pt idx="325">
                  <c:v>0.1225498</c:v>
                </c:pt>
                <c:pt idx="326">
                  <c:v>0.11833220000000005</c:v>
                </c:pt>
                <c:pt idx="327">
                  <c:v>0.11411449999999998</c:v>
                </c:pt>
                <c:pt idx="328">
                  <c:v>0.1098969000000001</c:v>
                </c:pt>
                <c:pt idx="329">
                  <c:v>0.1056793</c:v>
                </c:pt>
                <c:pt idx="330">
                  <c:v>0.10146160000000005</c:v>
                </c:pt>
                <c:pt idx="331">
                  <c:v>9.7243999999999997E-2</c:v>
                </c:pt>
                <c:pt idx="332">
                  <c:v>9.3026400000000134E-2</c:v>
                </c:pt>
                <c:pt idx="333">
                  <c:v>8.8808700000000004E-2</c:v>
                </c:pt>
                <c:pt idx="334">
                  <c:v>8.4591100000000072E-2</c:v>
                </c:pt>
                <c:pt idx="335">
                  <c:v>8.0373400000000012E-2</c:v>
                </c:pt>
                <c:pt idx="336">
                  <c:v>8.0361600000000033E-2</c:v>
                </c:pt>
                <c:pt idx="337">
                  <c:v>8.034970000000001E-2</c:v>
                </c:pt>
                <c:pt idx="338">
                  <c:v>8.0337800000000043E-2</c:v>
                </c:pt>
                <c:pt idx="339">
                  <c:v>8.0325900000000047E-2</c:v>
                </c:pt>
                <c:pt idx="340">
                  <c:v>8.0314100000000041E-2</c:v>
                </c:pt>
                <c:pt idx="341">
                  <c:v>7.4782200000000076E-2</c:v>
                </c:pt>
                <c:pt idx="342">
                  <c:v>6.9250199999999998E-2</c:v>
                </c:pt>
                <c:pt idx="343">
                  <c:v>6.3718300000000019E-2</c:v>
                </c:pt>
                <c:pt idx="344">
                  <c:v>5.8186399999999999E-2</c:v>
                </c:pt>
                <c:pt idx="345">
                  <c:v>5.26545E-2</c:v>
                </c:pt>
                <c:pt idx="346">
                  <c:v>5.1588099999999998E-2</c:v>
                </c:pt>
                <c:pt idx="347">
                  <c:v>5.0521700000000003E-2</c:v>
                </c:pt>
                <c:pt idx="348">
                  <c:v>4.9455300000000001E-2</c:v>
                </c:pt>
                <c:pt idx="349">
                  <c:v>4.8388899999999999E-2</c:v>
                </c:pt>
                <c:pt idx="350">
                  <c:v>4.7322500000000038E-2</c:v>
                </c:pt>
                <c:pt idx="351">
                  <c:v>4.6256099999999988E-2</c:v>
                </c:pt>
                <c:pt idx="352">
                  <c:v>4.5189699999999999E-2</c:v>
                </c:pt>
                <c:pt idx="353">
                  <c:v>4.4123300000000004E-2</c:v>
                </c:pt>
                <c:pt idx="354">
                  <c:v>4.3056900000000023E-2</c:v>
                </c:pt>
                <c:pt idx="355">
                  <c:v>4.1990399999999997E-2</c:v>
                </c:pt>
                <c:pt idx="356">
                  <c:v>4.0924000000000002E-2</c:v>
                </c:pt>
                <c:pt idx="357">
                  <c:v>3.9857600000000028E-2</c:v>
                </c:pt>
                <c:pt idx="358">
                  <c:v>3.8791199999999998E-2</c:v>
                </c:pt>
                <c:pt idx="359">
                  <c:v>3.8730500000000001E-2</c:v>
                </c:pt>
                <c:pt idx="360">
                  <c:v>3.8669700000000001E-2</c:v>
                </c:pt>
                <c:pt idx="361">
                  <c:v>3.8608900000000002E-2</c:v>
                </c:pt>
                <c:pt idx="362">
                  <c:v>3.8548100000000002E-2</c:v>
                </c:pt>
                <c:pt idx="363">
                  <c:v>3.848730000000003E-2</c:v>
                </c:pt>
                <c:pt idx="364">
                  <c:v>3.8426499999999988E-2</c:v>
                </c:pt>
                <c:pt idx="365">
                  <c:v>3.8365700000000003E-2</c:v>
                </c:pt>
                <c:pt idx="366">
                  <c:v>3.8304900000000003E-2</c:v>
                </c:pt>
                <c:pt idx="367">
                  <c:v>3.8244199999999999E-2</c:v>
                </c:pt>
                <c:pt idx="368">
                  <c:v>3.7264400000000003E-2</c:v>
                </c:pt>
                <c:pt idx="369">
                  <c:v>3.6284700000000031E-2</c:v>
                </c:pt>
                <c:pt idx="370">
                  <c:v>3.530500000000001E-2</c:v>
                </c:pt>
                <c:pt idx="371">
                  <c:v>3.432530000000001E-2</c:v>
                </c:pt>
                <c:pt idx="372">
                  <c:v>3.3345600000000003E-2</c:v>
                </c:pt>
                <c:pt idx="373">
                  <c:v>3.236590000000001E-2</c:v>
                </c:pt>
                <c:pt idx="374">
                  <c:v>3.138620000000001E-2</c:v>
                </c:pt>
                <c:pt idx="375">
                  <c:v>3.0406500000000006E-2</c:v>
                </c:pt>
                <c:pt idx="376">
                  <c:v>2.94267E-2</c:v>
                </c:pt>
                <c:pt idx="377">
                  <c:v>2.844700000000001E-2</c:v>
                </c:pt>
                <c:pt idx="378">
                  <c:v>2.7744000000000001E-2</c:v>
                </c:pt>
                <c:pt idx="379">
                  <c:v>2.704100000000003E-2</c:v>
                </c:pt>
                <c:pt idx="380">
                  <c:v>2.6338000000000011E-2</c:v>
                </c:pt>
                <c:pt idx="381">
                  <c:v>2.5634900000000016E-2</c:v>
                </c:pt>
                <c:pt idx="382">
                  <c:v>2.4931900000000024E-2</c:v>
                </c:pt>
                <c:pt idx="383">
                  <c:v>2.4228900000000001E-2</c:v>
                </c:pt>
                <c:pt idx="384">
                  <c:v>2.3525899999999982E-2</c:v>
                </c:pt>
                <c:pt idx="385">
                  <c:v>2.2822800000000011E-2</c:v>
                </c:pt>
                <c:pt idx="386">
                  <c:v>2.2119799999999998E-2</c:v>
                </c:pt>
                <c:pt idx="387">
                  <c:v>2.141680000000001E-2</c:v>
                </c:pt>
                <c:pt idx="388">
                  <c:v>2.0713800000000001E-2</c:v>
                </c:pt>
                <c:pt idx="389">
                  <c:v>2.0010799999999999E-2</c:v>
                </c:pt>
                <c:pt idx="390">
                  <c:v>1.9566800000000013E-2</c:v>
                </c:pt>
                <c:pt idx="391">
                  <c:v>1.9122900000000016E-2</c:v>
                </c:pt>
                <c:pt idx="392">
                  <c:v>1.8678900000000002E-2</c:v>
                </c:pt>
                <c:pt idx="393">
                  <c:v>1.8235000000000001E-2</c:v>
                </c:pt>
                <c:pt idx="394">
                  <c:v>1.7791000000000001E-2</c:v>
                </c:pt>
                <c:pt idx="395">
                  <c:v>1.7347100000000001E-2</c:v>
                </c:pt>
                <c:pt idx="396">
                  <c:v>1.6903100000000015E-2</c:v>
                </c:pt>
                <c:pt idx="397">
                  <c:v>1.64592E-2</c:v>
                </c:pt>
                <c:pt idx="398">
                  <c:v>1.60152E-2</c:v>
                </c:pt>
                <c:pt idx="399">
                  <c:v>1.5571300000000001E-2</c:v>
                </c:pt>
                <c:pt idx="400">
                  <c:v>1.5280300000000005E-2</c:v>
                </c:pt>
                <c:pt idx="401">
                  <c:v>1.4989199999999999E-2</c:v>
                </c:pt>
                <c:pt idx="402">
                  <c:v>1.4698199999999998E-2</c:v>
                </c:pt>
                <c:pt idx="403">
                  <c:v>1.44072E-2</c:v>
                </c:pt>
                <c:pt idx="404">
                  <c:v>1.4116099999999998E-2</c:v>
                </c:pt>
                <c:pt idx="405">
                  <c:v>1.382510000000001E-2</c:v>
                </c:pt>
                <c:pt idx="406">
                  <c:v>1.3534100000000009E-2</c:v>
                </c:pt>
                <c:pt idx="407">
                  <c:v>1.3243000000000001E-2</c:v>
                </c:pt>
                <c:pt idx="408">
                  <c:v>1.2952E-2</c:v>
                </c:pt>
                <c:pt idx="409">
                  <c:v>1.2661000000000007E-2</c:v>
                </c:pt>
                <c:pt idx="410">
                  <c:v>1.23699E-2</c:v>
                </c:pt>
                <c:pt idx="411">
                  <c:v>1.2078899999999998E-2</c:v>
                </c:pt>
                <c:pt idx="412">
                  <c:v>1.1787900000000007E-2</c:v>
                </c:pt>
                <c:pt idx="413">
                  <c:v>1.1496800000000001E-2</c:v>
                </c:pt>
                <c:pt idx="414">
                  <c:v>1.1151800000000003E-2</c:v>
                </c:pt>
                <c:pt idx="415">
                  <c:v>1.0806700000000001E-2</c:v>
                </c:pt>
                <c:pt idx="416">
                  <c:v>1.0461600000000001E-2</c:v>
                </c:pt>
                <c:pt idx="417">
                  <c:v>1.01165E-2</c:v>
                </c:pt>
                <c:pt idx="418">
                  <c:v>9.7715000000000007E-3</c:v>
                </c:pt>
                <c:pt idx="419">
                  <c:v>9.4264000000000119E-3</c:v>
                </c:pt>
                <c:pt idx="420">
                  <c:v>9.0813000000000005E-3</c:v>
                </c:pt>
                <c:pt idx="421">
                  <c:v>8.7362000000000013E-3</c:v>
                </c:pt>
                <c:pt idx="422">
                  <c:v>8.3912000000000066E-3</c:v>
                </c:pt>
                <c:pt idx="423">
                  <c:v>8.0461000000000005E-3</c:v>
                </c:pt>
                <c:pt idx="424">
                  <c:v>7.9678000000000023E-3</c:v>
                </c:pt>
                <c:pt idx="425">
                  <c:v>7.8895000000000024E-3</c:v>
                </c:pt>
                <c:pt idx="426">
                  <c:v>7.811200000000006E-3</c:v>
                </c:pt>
                <c:pt idx="427">
                  <c:v>7.7329000000000035E-3</c:v>
                </c:pt>
                <c:pt idx="428">
                  <c:v>7.6546000000000036E-3</c:v>
                </c:pt>
                <c:pt idx="429">
                  <c:v>7.5763000000000072E-3</c:v>
                </c:pt>
                <c:pt idx="430">
                  <c:v>7.4980000000000038E-3</c:v>
                </c:pt>
                <c:pt idx="431">
                  <c:v>7.3616000000000037E-3</c:v>
                </c:pt>
                <c:pt idx="432">
                  <c:v>7.2252000000000037E-3</c:v>
                </c:pt>
                <c:pt idx="433">
                  <c:v>7.0888000000000036E-3</c:v>
                </c:pt>
                <c:pt idx="434">
                  <c:v>6.9524000000000035E-3</c:v>
                </c:pt>
                <c:pt idx="435">
                  <c:v>6.8160000000000035E-3</c:v>
                </c:pt>
                <c:pt idx="436">
                  <c:v>6.679600000000006E-3</c:v>
                </c:pt>
                <c:pt idx="437">
                  <c:v>6.543200000000006E-3</c:v>
                </c:pt>
                <c:pt idx="438">
                  <c:v>6.4069000000000036E-3</c:v>
                </c:pt>
                <c:pt idx="439">
                  <c:v>6.2705000000000035E-3</c:v>
                </c:pt>
              </c:numCache>
            </c:numRef>
          </c:yVal>
          <c:smooth val="0"/>
          <c:extLst>
            <c:ext xmlns:c16="http://schemas.microsoft.com/office/drawing/2014/chart" uri="{C3380CC4-5D6E-409C-BE32-E72D297353CC}">
              <c16:uniqueId val="{00000003-C95F-441A-ACFD-8953B094CE7E}"/>
            </c:ext>
          </c:extLst>
        </c:ser>
        <c:ser>
          <c:idx val="10"/>
          <c:order val="4"/>
          <c:tx>
            <c:v>M7</c:v>
          </c:tx>
          <c:spPr>
            <a:ln w="25400">
              <a:solidFill>
                <a:srgbClr val="5EF852"/>
              </a:solidFill>
            </a:ln>
          </c:spPr>
          <c:marker>
            <c:symbol val="none"/>
          </c:marker>
          <c:xVal>
            <c:numRef>
              <c:f>'M7'!$A$2:$A$701</c:f>
              <c:numCache>
                <c:formatCode>General</c:formatCode>
                <c:ptCount val="700"/>
                <c:pt idx="0">
                  <c:v>828</c:v>
                </c:pt>
                <c:pt idx="1">
                  <c:v>828.1</c:v>
                </c:pt>
                <c:pt idx="2">
                  <c:v>828.2</c:v>
                </c:pt>
                <c:pt idx="3">
                  <c:v>828.3</c:v>
                </c:pt>
                <c:pt idx="4">
                  <c:v>828.4</c:v>
                </c:pt>
                <c:pt idx="5">
                  <c:v>828.5</c:v>
                </c:pt>
                <c:pt idx="6">
                  <c:v>828.6</c:v>
                </c:pt>
                <c:pt idx="7">
                  <c:v>828.7</c:v>
                </c:pt>
                <c:pt idx="8">
                  <c:v>828.8</c:v>
                </c:pt>
                <c:pt idx="9">
                  <c:v>828.9</c:v>
                </c:pt>
                <c:pt idx="10">
                  <c:v>829</c:v>
                </c:pt>
                <c:pt idx="11">
                  <c:v>829.1</c:v>
                </c:pt>
                <c:pt idx="12">
                  <c:v>829.2</c:v>
                </c:pt>
                <c:pt idx="13">
                  <c:v>829.3</c:v>
                </c:pt>
                <c:pt idx="14">
                  <c:v>829.4</c:v>
                </c:pt>
                <c:pt idx="15">
                  <c:v>829.5</c:v>
                </c:pt>
                <c:pt idx="16">
                  <c:v>829.6</c:v>
                </c:pt>
                <c:pt idx="17">
                  <c:v>829.7</c:v>
                </c:pt>
                <c:pt idx="18">
                  <c:v>829.8</c:v>
                </c:pt>
                <c:pt idx="19">
                  <c:v>829.9</c:v>
                </c:pt>
                <c:pt idx="20">
                  <c:v>830</c:v>
                </c:pt>
                <c:pt idx="21">
                  <c:v>830.1</c:v>
                </c:pt>
                <c:pt idx="22">
                  <c:v>830.2</c:v>
                </c:pt>
                <c:pt idx="23">
                  <c:v>830.3</c:v>
                </c:pt>
                <c:pt idx="24">
                  <c:v>830.4</c:v>
                </c:pt>
                <c:pt idx="25">
                  <c:v>830.5</c:v>
                </c:pt>
                <c:pt idx="26">
                  <c:v>830.6</c:v>
                </c:pt>
                <c:pt idx="27">
                  <c:v>830.7</c:v>
                </c:pt>
                <c:pt idx="28">
                  <c:v>830.8</c:v>
                </c:pt>
                <c:pt idx="29">
                  <c:v>830.9</c:v>
                </c:pt>
                <c:pt idx="30">
                  <c:v>831</c:v>
                </c:pt>
                <c:pt idx="31">
                  <c:v>831.1</c:v>
                </c:pt>
                <c:pt idx="32">
                  <c:v>831.2</c:v>
                </c:pt>
                <c:pt idx="33">
                  <c:v>831.3</c:v>
                </c:pt>
                <c:pt idx="34">
                  <c:v>831.4</c:v>
                </c:pt>
                <c:pt idx="35">
                  <c:v>831.5</c:v>
                </c:pt>
                <c:pt idx="36">
                  <c:v>831.6</c:v>
                </c:pt>
                <c:pt idx="37">
                  <c:v>831.7</c:v>
                </c:pt>
                <c:pt idx="38">
                  <c:v>831.8</c:v>
                </c:pt>
                <c:pt idx="39">
                  <c:v>831.9</c:v>
                </c:pt>
                <c:pt idx="40">
                  <c:v>832</c:v>
                </c:pt>
                <c:pt idx="41">
                  <c:v>832.1</c:v>
                </c:pt>
                <c:pt idx="42">
                  <c:v>832.2</c:v>
                </c:pt>
                <c:pt idx="43">
                  <c:v>832.3</c:v>
                </c:pt>
                <c:pt idx="44">
                  <c:v>832.4</c:v>
                </c:pt>
                <c:pt idx="45">
                  <c:v>832.5</c:v>
                </c:pt>
                <c:pt idx="46">
                  <c:v>832.6</c:v>
                </c:pt>
                <c:pt idx="47">
                  <c:v>832.7</c:v>
                </c:pt>
                <c:pt idx="48">
                  <c:v>832.8</c:v>
                </c:pt>
                <c:pt idx="49">
                  <c:v>832.9</c:v>
                </c:pt>
                <c:pt idx="50">
                  <c:v>833</c:v>
                </c:pt>
                <c:pt idx="51">
                  <c:v>833.1</c:v>
                </c:pt>
                <c:pt idx="52">
                  <c:v>833.2</c:v>
                </c:pt>
                <c:pt idx="53">
                  <c:v>833.3</c:v>
                </c:pt>
                <c:pt idx="54">
                  <c:v>833.4</c:v>
                </c:pt>
                <c:pt idx="55">
                  <c:v>833.5</c:v>
                </c:pt>
                <c:pt idx="56">
                  <c:v>833.6</c:v>
                </c:pt>
                <c:pt idx="57">
                  <c:v>833.7</c:v>
                </c:pt>
                <c:pt idx="58">
                  <c:v>833.8</c:v>
                </c:pt>
                <c:pt idx="59">
                  <c:v>833.9</c:v>
                </c:pt>
                <c:pt idx="60">
                  <c:v>834</c:v>
                </c:pt>
                <c:pt idx="61">
                  <c:v>834.1</c:v>
                </c:pt>
                <c:pt idx="62">
                  <c:v>834.2</c:v>
                </c:pt>
                <c:pt idx="63">
                  <c:v>834.3</c:v>
                </c:pt>
                <c:pt idx="64">
                  <c:v>834.4</c:v>
                </c:pt>
                <c:pt idx="65">
                  <c:v>834.5</c:v>
                </c:pt>
                <c:pt idx="66">
                  <c:v>834.6</c:v>
                </c:pt>
                <c:pt idx="67">
                  <c:v>834.7</c:v>
                </c:pt>
                <c:pt idx="68">
                  <c:v>834.8</c:v>
                </c:pt>
                <c:pt idx="69">
                  <c:v>834.9</c:v>
                </c:pt>
                <c:pt idx="70">
                  <c:v>835</c:v>
                </c:pt>
                <c:pt idx="71">
                  <c:v>835.1</c:v>
                </c:pt>
                <c:pt idx="72">
                  <c:v>835.2</c:v>
                </c:pt>
                <c:pt idx="73">
                  <c:v>835.3</c:v>
                </c:pt>
                <c:pt idx="74">
                  <c:v>835.4</c:v>
                </c:pt>
                <c:pt idx="75">
                  <c:v>835.5</c:v>
                </c:pt>
                <c:pt idx="76">
                  <c:v>835.6</c:v>
                </c:pt>
                <c:pt idx="77">
                  <c:v>835.7</c:v>
                </c:pt>
                <c:pt idx="78">
                  <c:v>835.8</c:v>
                </c:pt>
                <c:pt idx="79">
                  <c:v>835.9</c:v>
                </c:pt>
                <c:pt idx="80">
                  <c:v>836</c:v>
                </c:pt>
                <c:pt idx="81">
                  <c:v>836.1</c:v>
                </c:pt>
                <c:pt idx="82">
                  <c:v>836.2</c:v>
                </c:pt>
                <c:pt idx="83">
                  <c:v>836.3</c:v>
                </c:pt>
                <c:pt idx="84">
                  <c:v>836.4</c:v>
                </c:pt>
                <c:pt idx="85">
                  <c:v>836.5</c:v>
                </c:pt>
                <c:pt idx="86">
                  <c:v>836.6</c:v>
                </c:pt>
                <c:pt idx="87">
                  <c:v>836.7</c:v>
                </c:pt>
                <c:pt idx="88">
                  <c:v>836.8</c:v>
                </c:pt>
                <c:pt idx="89">
                  <c:v>836.9</c:v>
                </c:pt>
                <c:pt idx="90">
                  <c:v>837</c:v>
                </c:pt>
                <c:pt idx="91">
                  <c:v>837.1</c:v>
                </c:pt>
                <c:pt idx="92">
                  <c:v>837.2</c:v>
                </c:pt>
                <c:pt idx="93">
                  <c:v>837.3</c:v>
                </c:pt>
                <c:pt idx="94">
                  <c:v>837.4</c:v>
                </c:pt>
                <c:pt idx="95">
                  <c:v>837.5</c:v>
                </c:pt>
                <c:pt idx="96">
                  <c:v>837.6</c:v>
                </c:pt>
                <c:pt idx="97">
                  <c:v>837.7</c:v>
                </c:pt>
                <c:pt idx="98">
                  <c:v>837.8</c:v>
                </c:pt>
                <c:pt idx="99">
                  <c:v>837.9</c:v>
                </c:pt>
                <c:pt idx="100">
                  <c:v>838</c:v>
                </c:pt>
                <c:pt idx="101">
                  <c:v>838.1</c:v>
                </c:pt>
                <c:pt idx="102">
                  <c:v>838.2</c:v>
                </c:pt>
                <c:pt idx="103">
                  <c:v>838.3</c:v>
                </c:pt>
                <c:pt idx="104">
                  <c:v>838.4</c:v>
                </c:pt>
                <c:pt idx="105">
                  <c:v>838.5</c:v>
                </c:pt>
                <c:pt idx="106">
                  <c:v>838.6</c:v>
                </c:pt>
                <c:pt idx="107">
                  <c:v>838.7</c:v>
                </c:pt>
                <c:pt idx="108">
                  <c:v>838.8</c:v>
                </c:pt>
                <c:pt idx="109">
                  <c:v>838.9</c:v>
                </c:pt>
                <c:pt idx="110">
                  <c:v>839</c:v>
                </c:pt>
                <c:pt idx="111">
                  <c:v>839.1</c:v>
                </c:pt>
                <c:pt idx="112">
                  <c:v>839.2</c:v>
                </c:pt>
                <c:pt idx="113">
                  <c:v>839.3</c:v>
                </c:pt>
                <c:pt idx="114">
                  <c:v>839.4</c:v>
                </c:pt>
                <c:pt idx="115">
                  <c:v>839.5</c:v>
                </c:pt>
                <c:pt idx="116">
                  <c:v>839.6</c:v>
                </c:pt>
                <c:pt idx="117">
                  <c:v>839.7</c:v>
                </c:pt>
                <c:pt idx="118">
                  <c:v>839.8</c:v>
                </c:pt>
                <c:pt idx="119">
                  <c:v>839.9</c:v>
                </c:pt>
                <c:pt idx="120">
                  <c:v>840</c:v>
                </c:pt>
                <c:pt idx="121">
                  <c:v>840.1</c:v>
                </c:pt>
                <c:pt idx="122">
                  <c:v>840.2</c:v>
                </c:pt>
                <c:pt idx="123">
                  <c:v>840.3</c:v>
                </c:pt>
                <c:pt idx="124">
                  <c:v>840.4</c:v>
                </c:pt>
                <c:pt idx="125">
                  <c:v>840.5</c:v>
                </c:pt>
                <c:pt idx="126">
                  <c:v>840.6</c:v>
                </c:pt>
                <c:pt idx="127">
                  <c:v>840.7</c:v>
                </c:pt>
                <c:pt idx="128">
                  <c:v>840.8</c:v>
                </c:pt>
                <c:pt idx="129">
                  <c:v>840.9</c:v>
                </c:pt>
                <c:pt idx="130">
                  <c:v>841</c:v>
                </c:pt>
                <c:pt idx="131">
                  <c:v>841.1</c:v>
                </c:pt>
                <c:pt idx="132">
                  <c:v>841.2</c:v>
                </c:pt>
                <c:pt idx="133">
                  <c:v>841.3</c:v>
                </c:pt>
                <c:pt idx="134">
                  <c:v>841.4</c:v>
                </c:pt>
                <c:pt idx="135">
                  <c:v>841.5</c:v>
                </c:pt>
                <c:pt idx="136">
                  <c:v>841.6</c:v>
                </c:pt>
                <c:pt idx="137">
                  <c:v>841.7</c:v>
                </c:pt>
                <c:pt idx="138">
                  <c:v>841.8</c:v>
                </c:pt>
                <c:pt idx="139">
                  <c:v>841.9</c:v>
                </c:pt>
                <c:pt idx="140">
                  <c:v>842</c:v>
                </c:pt>
                <c:pt idx="141">
                  <c:v>842.1</c:v>
                </c:pt>
                <c:pt idx="142">
                  <c:v>842.2</c:v>
                </c:pt>
                <c:pt idx="143">
                  <c:v>842.3</c:v>
                </c:pt>
                <c:pt idx="144">
                  <c:v>842.4</c:v>
                </c:pt>
                <c:pt idx="145">
                  <c:v>842.5</c:v>
                </c:pt>
                <c:pt idx="146">
                  <c:v>842.6</c:v>
                </c:pt>
                <c:pt idx="147">
                  <c:v>842.7</c:v>
                </c:pt>
                <c:pt idx="148">
                  <c:v>842.8</c:v>
                </c:pt>
                <c:pt idx="149">
                  <c:v>842.9</c:v>
                </c:pt>
                <c:pt idx="150">
                  <c:v>843</c:v>
                </c:pt>
                <c:pt idx="151">
                  <c:v>843.1</c:v>
                </c:pt>
                <c:pt idx="152">
                  <c:v>843.2</c:v>
                </c:pt>
                <c:pt idx="153">
                  <c:v>843.3</c:v>
                </c:pt>
                <c:pt idx="154">
                  <c:v>843.4</c:v>
                </c:pt>
                <c:pt idx="155">
                  <c:v>843.5</c:v>
                </c:pt>
                <c:pt idx="156">
                  <c:v>843.6</c:v>
                </c:pt>
                <c:pt idx="157">
                  <c:v>843.7</c:v>
                </c:pt>
                <c:pt idx="158">
                  <c:v>843.8</c:v>
                </c:pt>
                <c:pt idx="159">
                  <c:v>843.9</c:v>
                </c:pt>
                <c:pt idx="160">
                  <c:v>844</c:v>
                </c:pt>
                <c:pt idx="161">
                  <c:v>844.1</c:v>
                </c:pt>
                <c:pt idx="162">
                  <c:v>844.2</c:v>
                </c:pt>
                <c:pt idx="163">
                  <c:v>844.3</c:v>
                </c:pt>
                <c:pt idx="164">
                  <c:v>844.4</c:v>
                </c:pt>
                <c:pt idx="165">
                  <c:v>844.5</c:v>
                </c:pt>
                <c:pt idx="166">
                  <c:v>844.6</c:v>
                </c:pt>
                <c:pt idx="167">
                  <c:v>844.7</c:v>
                </c:pt>
                <c:pt idx="168">
                  <c:v>844.8</c:v>
                </c:pt>
                <c:pt idx="169">
                  <c:v>844.9</c:v>
                </c:pt>
                <c:pt idx="170">
                  <c:v>845</c:v>
                </c:pt>
                <c:pt idx="171">
                  <c:v>845.1</c:v>
                </c:pt>
                <c:pt idx="172">
                  <c:v>845.2</c:v>
                </c:pt>
                <c:pt idx="173">
                  <c:v>845.3</c:v>
                </c:pt>
                <c:pt idx="174">
                  <c:v>845.4</c:v>
                </c:pt>
                <c:pt idx="175">
                  <c:v>845.5</c:v>
                </c:pt>
                <c:pt idx="176">
                  <c:v>845.6</c:v>
                </c:pt>
                <c:pt idx="177">
                  <c:v>845.7</c:v>
                </c:pt>
                <c:pt idx="178">
                  <c:v>845.8</c:v>
                </c:pt>
                <c:pt idx="179">
                  <c:v>845.9</c:v>
                </c:pt>
                <c:pt idx="180">
                  <c:v>846</c:v>
                </c:pt>
                <c:pt idx="181">
                  <c:v>846.1</c:v>
                </c:pt>
                <c:pt idx="182">
                  <c:v>846.2</c:v>
                </c:pt>
                <c:pt idx="183">
                  <c:v>846.3</c:v>
                </c:pt>
                <c:pt idx="184">
                  <c:v>846.4</c:v>
                </c:pt>
                <c:pt idx="185">
                  <c:v>846.5</c:v>
                </c:pt>
                <c:pt idx="186">
                  <c:v>846.6</c:v>
                </c:pt>
                <c:pt idx="187">
                  <c:v>846.7</c:v>
                </c:pt>
                <c:pt idx="188">
                  <c:v>846.8</c:v>
                </c:pt>
                <c:pt idx="189">
                  <c:v>846.9</c:v>
                </c:pt>
                <c:pt idx="190">
                  <c:v>847</c:v>
                </c:pt>
                <c:pt idx="191">
                  <c:v>847.1</c:v>
                </c:pt>
                <c:pt idx="192">
                  <c:v>847.2</c:v>
                </c:pt>
                <c:pt idx="193">
                  <c:v>847.3</c:v>
                </c:pt>
                <c:pt idx="194">
                  <c:v>847.4</c:v>
                </c:pt>
                <c:pt idx="195">
                  <c:v>847.5</c:v>
                </c:pt>
                <c:pt idx="196">
                  <c:v>847.6</c:v>
                </c:pt>
                <c:pt idx="197">
                  <c:v>847.7</c:v>
                </c:pt>
                <c:pt idx="198">
                  <c:v>847.8</c:v>
                </c:pt>
                <c:pt idx="199">
                  <c:v>847.9</c:v>
                </c:pt>
                <c:pt idx="200">
                  <c:v>848</c:v>
                </c:pt>
                <c:pt idx="201">
                  <c:v>848.1</c:v>
                </c:pt>
                <c:pt idx="202">
                  <c:v>848.2</c:v>
                </c:pt>
                <c:pt idx="203">
                  <c:v>848.3</c:v>
                </c:pt>
                <c:pt idx="204">
                  <c:v>848.4</c:v>
                </c:pt>
                <c:pt idx="205">
                  <c:v>848.5</c:v>
                </c:pt>
                <c:pt idx="206">
                  <c:v>848.6</c:v>
                </c:pt>
                <c:pt idx="207">
                  <c:v>848.7</c:v>
                </c:pt>
                <c:pt idx="208">
                  <c:v>848.8</c:v>
                </c:pt>
                <c:pt idx="209">
                  <c:v>848.9</c:v>
                </c:pt>
                <c:pt idx="210">
                  <c:v>849</c:v>
                </c:pt>
                <c:pt idx="211">
                  <c:v>849.1</c:v>
                </c:pt>
                <c:pt idx="212">
                  <c:v>849.2</c:v>
                </c:pt>
                <c:pt idx="213">
                  <c:v>849.3</c:v>
                </c:pt>
                <c:pt idx="214">
                  <c:v>849.4</c:v>
                </c:pt>
                <c:pt idx="215">
                  <c:v>849.5</c:v>
                </c:pt>
                <c:pt idx="216">
                  <c:v>849.6</c:v>
                </c:pt>
                <c:pt idx="217">
                  <c:v>849.7</c:v>
                </c:pt>
                <c:pt idx="218">
                  <c:v>849.8</c:v>
                </c:pt>
                <c:pt idx="219">
                  <c:v>849.9</c:v>
                </c:pt>
                <c:pt idx="220">
                  <c:v>850</c:v>
                </c:pt>
                <c:pt idx="221">
                  <c:v>850.1</c:v>
                </c:pt>
                <c:pt idx="222">
                  <c:v>850.2</c:v>
                </c:pt>
                <c:pt idx="223">
                  <c:v>850.3</c:v>
                </c:pt>
                <c:pt idx="224">
                  <c:v>850.4</c:v>
                </c:pt>
                <c:pt idx="225">
                  <c:v>850.5</c:v>
                </c:pt>
                <c:pt idx="226">
                  <c:v>850.6</c:v>
                </c:pt>
                <c:pt idx="227">
                  <c:v>850.7</c:v>
                </c:pt>
                <c:pt idx="228">
                  <c:v>850.8</c:v>
                </c:pt>
                <c:pt idx="229">
                  <c:v>850.9</c:v>
                </c:pt>
                <c:pt idx="230">
                  <c:v>851</c:v>
                </c:pt>
                <c:pt idx="231">
                  <c:v>851.1</c:v>
                </c:pt>
                <c:pt idx="232">
                  <c:v>851.2</c:v>
                </c:pt>
                <c:pt idx="233">
                  <c:v>851.3</c:v>
                </c:pt>
                <c:pt idx="234">
                  <c:v>851.4</c:v>
                </c:pt>
                <c:pt idx="235">
                  <c:v>851.5</c:v>
                </c:pt>
                <c:pt idx="236">
                  <c:v>851.6</c:v>
                </c:pt>
                <c:pt idx="237">
                  <c:v>851.7</c:v>
                </c:pt>
                <c:pt idx="238">
                  <c:v>851.8</c:v>
                </c:pt>
                <c:pt idx="239">
                  <c:v>851.9</c:v>
                </c:pt>
                <c:pt idx="240">
                  <c:v>852</c:v>
                </c:pt>
                <c:pt idx="241">
                  <c:v>852.1</c:v>
                </c:pt>
                <c:pt idx="242">
                  <c:v>852.2</c:v>
                </c:pt>
                <c:pt idx="243">
                  <c:v>852.3</c:v>
                </c:pt>
                <c:pt idx="244">
                  <c:v>852.4</c:v>
                </c:pt>
                <c:pt idx="245">
                  <c:v>852.5</c:v>
                </c:pt>
                <c:pt idx="246">
                  <c:v>852.6</c:v>
                </c:pt>
                <c:pt idx="247">
                  <c:v>852.7</c:v>
                </c:pt>
                <c:pt idx="248">
                  <c:v>852.8</c:v>
                </c:pt>
                <c:pt idx="249">
                  <c:v>852.9</c:v>
                </c:pt>
                <c:pt idx="250">
                  <c:v>853</c:v>
                </c:pt>
                <c:pt idx="251">
                  <c:v>853.1</c:v>
                </c:pt>
                <c:pt idx="252">
                  <c:v>853.2</c:v>
                </c:pt>
                <c:pt idx="253">
                  <c:v>853.3</c:v>
                </c:pt>
                <c:pt idx="254">
                  <c:v>853.4</c:v>
                </c:pt>
                <c:pt idx="255">
                  <c:v>853.5</c:v>
                </c:pt>
                <c:pt idx="256">
                  <c:v>853.6</c:v>
                </c:pt>
                <c:pt idx="257">
                  <c:v>853.7</c:v>
                </c:pt>
                <c:pt idx="258">
                  <c:v>853.8</c:v>
                </c:pt>
                <c:pt idx="259">
                  <c:v>853.9</c:v>
                </c:pt>
                <c:pt idx="260">
                  <c:v>854</c:v>
                </c:pt>
                <c:pt idx="261">
                  <c:v>854.1</c:v>
                </c:pt>
                <c:pt idx="262">
                  <c:v>854.2</c:v>
                </c:pt>
                <c:pt idx="263">
                  <c:v>854.3</c:v>
                </c:pt>
                <c:pt idx="264">
                  <c:v>854.4</c:v>
                </c:pt>
                <c:pt idx="265">
                  <c:v>854.5</c:v>
                </c:pt>
                <c:pt idx="266">
                  <c:v>854.6</c:v>
                </c:pt>
                <c:pt idx="267">
                  <c:v>854.7</c:v>
                </c:pt>
                <c:pt idx="268">
                  <c:v>854.8</c:v>
                </c:pt>
                <c:pt idx="269">
                  <c:v>854.9</c:v>
                </c:pt>
                <c:pt idx="270">
                  <c:v>855</c:v>
                </c:pt>
                <c:pt idx="271">
                  <c:v>855.1</c:v>
                </c:pt>
                <c:pt idx="272">
                  <c:v>855.2</c:v>
                </c:pt>
                <c:pt idx="273">
                  <c:v>855.3</c:v>
                </c:pt>
                <c:pt idx="274">
                  <c:v>855.4</c:v>
                </c:pt>
                <c:pt idx="275">
                  <c:v>855.5</c:v>
                </c:pt>
                <c:pt idx="276">
                  <c:v>855.6</c:v>
                </c:pt>
                <c:pt idx="277">
                  <c:v>855.7</c:v>
                </c:pt>
                <c:pt idx="278">
                  <c:v>855.8</c:v>
                </c:pt>
                <c:pt idx="279">
                  <c:v>855.9</c:v>
                </c:pt>
                <c:pt idx="280">
                  <c:v>856</c:v>
                </c:pt>
                <c:pt idx="281">
                  <c:v>856.1</c:v>
                </c:pt>
                <c:pt idx="282">
                  <c:v>856.2</c:v>
                </c:pt>
                <c:pt idx="283">
                  <c:v>856.3</c:v>
                </c:pt>
                <c:pt idx="284">
                  <c:v>856.4</c:v>
                </c:pt>
                <c:pt idx="285">
                  <c:v>856.5</c:v>
                </c:pt>
                <c:pt idx="286">
                  <c:v>856.6</c:v>
                </c:pt>
                <c:pt idx="287">
                  <c:v>856.7</c:v>
                </c:pt>
                <c:pt idx="288">
                  <c:v>856.8</c:v>
                </c:pt>
                <c:pt idx="289">
                  <c:v>856.9</c:v>
                </c:pt>
                <c:pt idx="290">
                  <c:v>857</c:v>
                </c:pt>
                <c:pt idx="291">
                  <c:v>857.1</c:v>
                </c:pt>
                <c:pt idx="292">
                  <c:v>857.2</c:v>
                </c:pt>
                <c:pt idx="293">
                  <c:v>857.3</c:v>
                </c:pt>
                <c:pt idx="294">
                  <c:v>857.4</c:v>
                </c:pt>
                <c:pt idx="295">
                  <c:v>857.5</c:v>
                </c:pt>
                <c:pt idx="296">
                  <c:v>857.6</c:v>
                </c:pt>
                <c:pt idx="297">
                  <c:v>857.7</c:v>
                </c:pt>
                <c:pt idx="298">
                  <c:v>857.8</c:v>
                </c:pt>
                <c:pt idx="299">
                  <c:v>857.9</c:v>
                </c:pt>
                <c:pt idx="300">
                  <c:v>858</c:v>
                </c:pt>
                <c:pt idx="301">
                  <c:v>858.1</c:v>
                </c:pt>
                <c:pt idx="302">
                  <c:v>858.2</c:v>
                </c:pt>
                <c:pt idx="303">
                  <c:v>858.3</c:v>
                </c:pt>
                <c:pt idx="304">
                  <c:v>858.4</c:v>
                </c:pt>
                <c:pt idx="305">
                  <c:v>858.5</c:v>
                </c:pt>
                <c:pt idx="306">
                  <c:v>858.6</c:v>
                </c:pt>
                <c:pt idx="307">
                  <c:v>858.7</c:v>
                </c:pt>
                <c:pt idx="308">
                  <c:v>858.8</c:v>
                </c:pt>
                <c:pt idx="309">
                  <c:v>858.9</c:v>
                </c:pt>
                <c:pt idx="310">
                  <c:v>859</c:v>
                </c:pt>
                <c:pt idx="311">
                  <c:v>859.1</c:v>
                </c:pt>
                <c:pt idx="312">
                  <c:v>859.2</c:v>
                </c:pt>
                <c:pt idx="313">
                  <c:v>859.3</c:v>
                </c:pt>
                <c:pt idx="314">
                  <c:v>859.4</c:v>
                </c:pt>
                <c:pt idx="315">
                  <c:v>859.5</c:v>
                </c:pt>
                <c:pt idx="316">
                  <c:v>859.6</c:v>
                </c:pt>
                <c:pt idx="317">
                  <c:v>859.7</c:v>
                </c:pt>
                <c:pt idx="318">
                  <c:v>859.8</c:v>
                </c:pt>
                <c:pt idx="319">
                  <c:v>859.9</c:v>
                </c:pt>
                <c:pt idx="320">
                  <c:v>860</c:v>
                </c:pt>
                <c:pt idx="321">
                  <c:v>860.1</c:v>
                </c:pt>
                <c:pt idx="322">
                  <c:v>860.2</c:v>
                </c:pt>
                <c:pt idx="323">
                  <c:v>860.3</c:v>
                </c:pt>
                <c:pt idx="324">
                  <c:v>860.4</c:v>
                </c:pt>
                <c:pt idx="325">
                  <c:v>860.5</c:v>
                </c:pt>
                <c:pt idx="326">
                  <c:v>860.6</c:v>
                </c:pt>
                <c:pt idx="327">
                  <c:v>860.7</c:v>
                </c:pt>
                <c:pt idx="328">
                  <c:v>860.8</c:v>
                </c:pt>
                <c:pt idx="329">
                  <c:v>860.9</c:v>
                </c:pt>
                <c:pt idx="330">
                  <c:v>861</c:v>
                </c:pt>
                <c:pt idx="331">
                  <c:v>861.1</c:v>
                </c:pt>
                <c:pt idx="332">
                  <c:v>861.2</c:v>
                </c:pt>
                <c:pt idx="333">
                  <c:v>861.3</c:v>
                </c:pt>
                <c:pt idx="334">
                  <c:v>861.4</c:v>
                </c:pt>
                <c:pt idx="335">
                  <c:v>861.5</c:v>
                </c:pt>
                <c:pt idx="336">
                  <c:v>861.6</c:v>
                </c:pt>
                <c:pt idx="337">
                  <c:v>861.7</c:v>
                </c:pt>
                <c:pt idx="338">
                  <c:v>861.8</c:v>
                </c:pt>
                <c:pt idx="339">
                  <c:v>861.9</c:v>
                </c:pt>
                <c:pt idx="340">
                  <c:v>862</c:v>
                </c:pt>
                <c:pt idx="341">
                  <c:v>862.1</c:v>
                </c:pt>
                <c:pt idx="342">
                  <c:v>862.2</c:v>
                </c:pt>
                <c:pt idx="343">
                  <c:v>862.3</c:v>
                </c:pt>
                <c:pt idx="344">
                  <c:v>862.4</c:v>
                </c:pt>
                <c:pt idx="345">
                  <c:v>862.5</c:v>
                </c:pt>
                <c:pt idx="346">
                  <c:v>862.6</c:v>
                </c:pt>
                <c:pt idx="347">
                  <c:v>862.7</c:v>
                </c:pt>
                <c:pt idx="348">
                  <c:v>862.8</c:v>
                </c:pt>
                <c:pt idx="349">
                  <c:v>862.9</c:v>
                </c:pt>
                <c:pt idx="350">
                  <c:v>863</c:v>
                </c:pt>
                <c:pt idx="351">
                  <c:v>863.1</c:v>
                </c:pt>
                <c:pt idx="352">
                  <c:v>863.2</c:v>
                </c:pt>
                <c:pt idx="353">
                  <c:v>863.3</c:v>
                </c:pt>
                <c:pt idx="354">
                  <c:v>863.4</c:v>
                </c:pt>
                <c:pt idx="355">
                  <c:v>863.5</c:v>
                </c:pt>
                <c:pt idx="356">
                  <c:v>863.6</c:v>
                </c:pt>
                <c:pt idx="357">
                  <c:v>863.7</c:v>
                </c:pt>
                <c:pt idx="358">
                  <c:v>863.8</c:v>
                </c:pt>
                <c:pt idx="359">
                  <c:v>863.9</c:v>
                </c:pt>
                <c:pt idx="360">
                  <c:v>864</c:v>
                </c:pt>
                <c:pt idx="361">
                  <c:v>864.1</c:v>
                </c:pt>
                <c:pt idx="362">
                  <c:v>864.2</c:v>
                </c:pt>
                <c:pt idx="363">
                  <c:v>864.3</c:v>
                </c:pt>
                <c:pt idx="364">
                  <c:v>864.4</c:v>
                </c:pt>
                <c:pt idx="365">
                  <c:v>864.5</c:v>
                </c:pt>
                <c:pt idx="366">
                  <c:v>864.6</c:v>
                </c:pt>
                <c:pt idx="367">
                  <c:v>864.7</c:v>
                </c:pt>
                <c:pt idx="368">
                  <c:v>864.8</c:v>
                </c:pt>
                <c:pt idx="369">
                  <c:v>864.9</c:v>
                </c:pt>
                <c:pt idx="370">
                  <c:v>865</c:v>
                </c:pt>
                <c:pt idx="371">
                  <c:v>865.1</c:v>
                </c:pt>
                <c:pt idx="372">
                  <c:v>865.2</c:v>
                </c:pt>
                <c:pt idx="373">
                  <c:v>865.3</c:v>
                </c:pt>
                <c:pt idx="374">
                  <c:v>865.4</c:v>
                </c:pt>
                <c:pt idx="375">
                  <c:v>865.5</c:v>
                </c:pt>
                <c:pt idx="376">
                  <c:v>865.6</c:v>
                </c:pt>
                <c:pt idx="377">
                  <c:v>865.7</c:v>
                </c:pt>
                <c:pt idx="378">
                  <c:v>865.8</c:v>
                </c:pt>
                <c:pt idx="379">
                  <c:v>865.9</c:v>
                </c:pt>
                <c:pt idx="380">
                  <c:v>866</c:v>
                </c:pt>
                <c:pt idx="381">
                  <c:v>866.1</c:v>
                </c:pt>
                <c:pt idx="382">
                  <c:v>866.2</c:v>
                </c:pt>
                <c:pt idx="383">
                  <c:v>866.3</c:v>
                </c:pt>
                <c:pt idx="384">
                  <c:v>866.4</c:v>
                </c:pt>
                <c:pt idx="385">
                  <c:v>866.5</c:v>
                </c:pt>
                <c:pt idx="386">
                  <c:v>866.6</c:v>
                </c:pt>
                <c:pt idx="387">
                  <c:v>866.7</c:v>
                </c:pt>
                <c:pt idx="388">
                  <c:v>866.8</c:v>
                </c:pt>
                <c:pt idx="389">
                  <c:v>866.9</c:v>
                </c:pt>
                <c:pt idx="390">
                  <c:v>867</c:v>
                </c:pt>
                <c:pt idx="391">
                  <c:v>867.1</c:v>
                </c:pt>
                <c:pt idx="392">
                  <c:v>867.2</c:v>
                </c:pt>
                <c:pt idx="393">
                  <c:v>867.3</c:v>
                </c:pt>
                <c:pt idx="394">
                  <c:v>867.4</c:v>
                </c:pt>
                <c:pt idx="395">
                  <c:v>867.5</c:v>
                </c:pt>
                <c:pt idx="396">
                  <c:v>867.6</c:v>
                </c:pt>
                <c:pt idx="397">
                  <c:v>867.7</c:v>
                </c:pt>
                <c:pt idx="398">
                  <c:v>867.8</c:v>
                </c:pt>
                <c:pt idx="399">
                  <c:v>867.9</c:v>
                </c:pt>
                <c:pt idx="400">
                  <c:v>868</c:v>
                </c:pt>
                <c:pt idx="401">
                  <c:v>868.1</c:v>
                </c:pt>
                <c:pt idx="402">
                  <c:v>868.2</c:v>
                </c:pt>
                <c:pt idx="403">
                  <c:v>868.3</c:v>
                </c:pt>
                <c:pt idx="404">
                  <c:v>868.4</c:v>
                </c:pt>
                <c:pt idx="405">
                  <c:v>868.5</c:v>
                </c:pt>
                <c:pt idx="406">
                  <c:v>868.6</c:v>
                </c:pt>
                <c:pt idx="407">
                  <c:v>868.7</c:v>
                </c:pt>
                <c:pt idx="408">
                  <c:v>868.8</c:v>
                </c:pt>
                <c:pt idx="409">
                  <c:v>868.9</c:v>
                </c:pt>
                <c:pt idx="410">
                  <c:v>869</c:v>
                </c:pt>
                <c:pt idx="411">
                  <c:v>869.1</c:v>
                </c:pt>
                <c:pt idx="412">
                  <c:v>869.2</c:v>
                </c:pt>
                <c:pt idx="413">
                  <c:v>869.3</c:v>
                </c:pt>
                <c:pt idx="414">
                  <c:v>869.4</c:v>
                </c:pt>
                <c:pt idx="415">
                  <c:v>869.5</c:v>
                </c:pt>
                <c:pt idx="416">
                  <c:v>869.6</c:v>
                </c:pt>
                <c:pt idx="417">
                  <c:v>869.7</c:v>
                </c:pt>
                <c:pt idx="418">
                  <c:v>869.8</c:v>
                </c:pt>
                <c:pt idx="419">
                  <c:v>869.9</c:v>
                </c:pt>
                <c:pt idx="420">
                  <c:v>870</c:v>
                </c:pt>
                <c:pt idx="421">
                  <c:v>870.1</c:v>
                </c:pt>
                <c:pt idx="422">
                  <c:v>870.2</c:v>
                </c:pt>
                <c:pt idx="423">
                  <c:v>870.3</c:v>
                </c:pt>
                <c:pt idx="424">
                  <c:v>870.4</c:v>
                </c:pt>
                <c:pt idx="425">
                  <c:v>870.5</c:v>
                </c:pt>
                <c:pt idx="426">
                  <c:v>870.6</c:v>
                </c:pt>
                <c:pt idx="427">
                  <c:v>870.7</c:v>
                </c:pt>
                <c:pt idx="428">
                  <c:v>870.8</c:v>
                </c:pt>
                <c:pt idx="429">
                  <c:v>870.9</c:v>
                </c:pt>
                <c:pt idx="430">
                  <c:v>871</c:v>
                </c:pt>
                <c:pt idx="431">
                  <c:v>871.1</c:v>
                </c:pt>
                <c:pt idx="432">
                  <c:v>871.2</c:v>
                </c:pt>
                <c:pt idx="433">
                  <c:v>871.3</c:v>
                </c:pt>
                <c:pt idx="434">
                  <c:v>871.4</c:v>
                </c:pt>
                <c:pt idx="435">
                  <c:v>871.5</c:v>
                </c:pt>
                <c:pt idx="436">
                  <c:v>871.6</c:v>
                </c:pt>
                <c:pt idx="437">
                  <c:v>871.7</c:v>
                </c:pt>
                <c:pt idx="438">
                  <c:v>871.8</c:v>
                </c:pt>
                <c:pt idx="439">
                  <c:v>871.9</c:v>
                </c:pt>
                <c:pt idx="440">
                  <c:v>872</c:v>
                </c:pt>
                <c:pt idx="441">
                  <c:v>872.1</c:v>
                </c:pt>
                <c:pt idx="442">
                  <c:v>872.2</c:v>
                </c:pt>
                <c:pt idx="443">
                  <c:v>872.3</c:v>
                </c:pt>
                <c:pt idx="444">
                  <c:v>872.4</c:v>
                </c:pt>
                <c:pt idx="445">
                  <c:v>872.5</c:v>
                </c:pt>
                <c:pt idx="446">
                  <c:v>872.6</c:v>
                </c:pt>
                <c:pt idx="447">
                  <c:v>872.7</c:v>
                </c:pt>
                <c:pt idx="448">
                  <c:v>872.8</c:v>
                </c:pt>
                <c:pt idx="449">
                  <c:v>872.9</c:v>
                </c:pt>
                <c:pt idx="450">
                  <c:v>873</c:v>
                </c:pt>
                <c:pt idx="451">
                  <c:v>873.1</c:v>
                </c:pt>
                <c:pt idx="452">
                  <c:v>873.2</c:v>
                </c:pt>
                <c:pt idx="453">
                  <c:v>873.3</c:v>
                </c:pt>
                <c:pt idx="454">
                  <c:v>873.4</c:v>
                </c:pt>
                <c:pt idx="455">
                  <c:v>873.5</c:v>
                </c:pt>
                <c:pt idx="456">
                  <c:v>873.6</c:v>
                </c:pt>
                <c:pt idx="457">
                  <c:v>873.7</c:v>
                </c:pt>
                <c:pt idx="458">
                  <c:v>873.8</c:v>
                </c:pt>
                <c:pt idx="459">
                  <c:v>873.9</c:v>
                </c:pt>
                <c:pt idx="460">
                  <c:v>874</c:v>
                </c:pt>
                <c:pt idx="461">
                  <c:v>874.1</c:v>
                </c:pt>
                <c:pt idx="462">
                  <c:v>874.2</c:v>
                </c:pt>
                <c:pt idx="463">
                  <c:v>874.3</c:v>
                </c:pt>
                <c:pt idx="464">
                  <c:v>874.4</c:v>
                </c:pt>
                <c:pt idx="465">
                  <c:v>874.5</c:v>
                </c:pt>
                <c:pt idx="466">
                  <c:v>874.6</c:v>
                </c:pt>
                <c:pt idx="467">
                  <c:v>874.7</c:v>
                </c:pt>
                <c:pt idx="468">
                  <c:v>874.8</c:v>
                </c:pt>
                <c:pt idx="469">
                  <c:v>874.9</c:v>
                </c:pt>
                <c:pt idx="470">
                  <c:v>875</c:v>
                </c:pt>
                <c:pt idx="471">
                  <c:v>875.1</c:v>
                </c:pt>
                <c:pt idx="472">
                  <c:v>875.2</c:v>
                </c:pt>
                <c:pt idx="473">
                  <c:v>875.3</c:v>
                </c:pt>
                <c:pt idx="474">
                  <c:v>875.4</c:v>
                </c:pt>
                <c:pt idx="475">
                  <c:v>875.5</c:v>
                </c:pt>
                <c:pt idx="476">
                  <c:v>875.6</c:v>
                </c:pt>
                <c:pt idx="477">
                  <c:v>875.7</c:v>
                </c:pt>
                <c:pt idx="478">
                  <c:v>875.8</c:v>
                </c:pt>
                <c:pt idx="479">
                  <c:v>875.9</c:v>
                </c:pt>
                <c:pt idx="480">
                  <c:v>876</c:v>
                </c:pt>
                <c:pt idx="481">
                  <c:v>876.1</c:v>
                </c:pt>
                <c:pt idx="482">
                  <c:v>876.2</c:v>
                </c:pt>
                <c:pt idx="483">
                  <c:v>876.3</c:v>
                </c:pt>
                <c:pt idx="484">
                  <c:v>876.4</c:v>
                </c:pt>
                <c:pt idx="485">
                  <c:v>876.5</c:v>
                </c:pt>
                <c:pt idx="486">
                  <c:v>876.6</c:v>
                </c:pt>
                <c:pt idx="487">
                  <c:v>876.7</c:v>
                </c:pt>
                <c:pt idx="488">
                  <c:v>876.8</c:v>
                </c:pt>
                <c:pt idx="489">
                  <c:v>876.9</c:v>
                </c:pt>
                <c:pt idx="490">
                  <c:v>877</c:v>
                </c:pt>
                <c:pt idx="491">
                  <c:v>877.1</c:v>
                </c:pt>
                <c:pt idx="492">
                  <c:v>877.2</c:v>
                </c:pt>
                <c:pt idx="493">
                  <c:v>877.3</c:v>
                </c:pt>
                <c:pt idx="494">
                  <c:v>877.4</c:v>
                </c:pt>
                <c:pt idx="495">
                  <c:v>877.5</c:v>
                </c:pt>
                <c:pt idx="496">
                  <c:v>877.6</c:v>
                </c:pt>
                <c:pt idx="497">
                  <c:v>877.7</c:v>
                </c:pt>
                <c:pt idx="498">
                  <c:v>877.8</c:v>
                </c:pt>
                <c:pt idx="499">
                  <c:v>877.9</c:v>
                </c:pt>
                <c:pt idx="500">
                  <c:v>878</c:v>
                </c:pt>
                <c:pt idx="501">
                  <c:v>878.1</c:v>
                </c:pt>
                <c:pt idx="502">
                  <c:v>878.2</c:v>
                </c:pt>
                <c:pt idx="503">
                  <c:v>878.3</c:v>
                </c:pt>
                <c:pt idx="504">
                  <c:v>878.4</c:v>
                </c:pt>
                <c:pt idx="505">
                  <c:v>878.5</c:v>
                </c:pt>
                <c:pt idx="506">
                  <c:v>878.6</c:v>
                </c:pt>
                <c:pt idx="507">
                  <c:v>878.7</c:v>
                </c:pt>
                <c:pt idx="508">
                  <c:v>878.8</c:v>
                </c:pt>
                <c:pt idx="509">
                  <c:v>878.9</c:v>
                </c:pt>
                <c:pt idx="510">
                  <c:v>879</c:v>
                </c:pt>
                <c:pt idx="511">
                  <c:v>879.1</c:v>
                </c:pt>
                <c:pt idx="512">
                  <c:v>879.2</c:v>
                </c:pt>
                <c:pt idx="513">
                  <c:v>879.3</c:v>
                </c:pt>
                <c:pt idx="514">
                  <c:v>879.4</c:v>
                </c:pt>
                <c:pt idx="515">
                  <c:v>879.5</c:v>
                </c:pt>
                <c:pt idx="516">
                  <c:v>879.6</c:v>
                </c:pt>
                <c:pt idx="517">
                  <c:v>879.7</c:v>
                </c:pt>
                <c:pt idx="518">
                  <c:v>879.8</c:v>
                </c:pt>
                <c:pt idx="519">
                  <c:v>879.9</c:v>
                </c:pt>
                <c:pt idx="520">
                  <c:v>880</c:v>
                </c:pt>
                <c:pt idx="521">
                  <c:v>880.1</c:v>
                </c:pt>
                <c:pt idx="522">
                  <c:v>880.2</c:v>
                </c:pt>
                <c:pt idx="523">
                  <c:v>880.3</c:v>
                </c:pt>
                <c:pt idx="524">
                  <c:v>880.4</c:v>
                </c:pt>
                <c:pt idx="525">
                  <c:v>880.5</c:v>
                </c:pt>
                <c:pt idx="526">
                  <c:v>880.6</c:v>
                </c:pt>
                <c:pt idx="527">
                  <c:v>880.7</c:v>
                </c:pt>
                <c:pt idx="528">
                  <c:v>880.8</c:v>
                </c:pt>
                <c:pt idx="529">
                  <c:v>880.9</c:v>
                </c:pt>
                <c:pt idx="530">
                  <c:v>881</c:v>
                </c:pt>
                <c:pt idx="531">
                  <c:v>881.1</c:v>
                </c:pt>
                <c:pt idx="532">
                  <c:v>881.2</c:v>
                </c:pt>
                <c:pt idx="533">
                  <c:v>881.3</c:v>
                </c:pt>
                <c:pt idx="534">
                  <c:v>881.4</c:v>
                </c:pt>
                <c:pt idx="535">
                  <c:v>881.5</c:v>
                </c:pt>
                <c:pt idx="536">
                  <c:v>881.6</c:v>
                </c:pt>
                <c:pt idx="537">
                  <c:v>881.7</c:v>
                </c:pt>
                <c:pt idx="538">
                  <c:v>881.8</c:v>
                </c:pt>
                <c:pt idx="539">
                  <c:v>881.9</c:v>
                </c:pt>
                <c:pt idx="540">
                  <c:v>882</c:v>
                </c:pt>
                <c:pt idx="541">
                  <c:v>882.1</c:v>
                </c:pt>
                <c:pt idx="542">
                  <c:v>882.2</c:v>
                </c:pt>
                <c:pt idx="543">
                  <c:v>882.3</c:v>
                </c:pt>
                <c:pt idx="544">
                  <c:v>882.4</c:v>
                </c:pt>
                <c:pt idx="545">
                  <c:v>882.5</c:v>
                </c:pt>
                <c:pt idx="546">
                  <c:v>882.6</c:v>
                </c:pt>
                <c:pt idx="547">
                  <c:v>882.7</c:v>
                </c:pt>
                <c:pt idx="548">
                  <c:v>882.8</c:v>
                </c:pt>
                <c:pt idx="549">
                  <c:v>882.9</c:v>
                </c:pt>
                <c:pt idx="550">
                  <c:v>883</c:v>
                </c:pt>
                <c:pt idx="551">
                  <c:v>883.1</c:v>
                </c:pt>
                <c:pt idx="552">
                  <c:v>883.2</c:v>
                </c:pt>
                <c:pt idx="553">
                  <c:v>883.3</c:v>
                </c:pt>
                <c:pt idx="554">
                  <c:v>883.4</c:v>
                </c:pt>
                <c:pt idx="555">
                  <c:v>883.5</c:v>
                </c:pt>
                <c:pt idx="556">
                  <c:v>883.6</c:v>
                </c:pt>
                <c:pt idx="557">
                  <c:v>883.7</c:v>
                </c:pt>
                <c:pt idx="558">
                  <c:v>883.8</c:v>
                </c:pt>
                <c:pt idx="559">
                  <c:v>883.9</c:v>
                </c:pt>
                <c:pt idx="560">
                  <c:v>884</c:v>
                </c:pt>
                <c:pt idx="561">
                  <c:v>884.1</c:v>
                </c:pt>
                <c:pt idx="562">
                  <c:v>884.2</c:v>
                </c:pt>
                <c:pt idx="563">
                  <c:v>884.3</c:v>
                </c:pt>
                <c:pt idx="564">
                  <c:v>884.4</c:v>
                </c:pt>
                <c:pt idx="565">
                  <c:v>884.5</c:v>
                </c:pt>
                <c:pt idx="566">
                  <c:v>884.6</c:v>
                </c:pt>
                <c:pt idx="567">
                  <c:v>884.7</c:v>
                </c:pt>
                <c:pt idx="568">
                  <c:v>884.8</c:v>
                </c:pt>
                <c:pt idx="569">
                  <c:v>884.9</c:v>
                </c:pt>
                <c:pt idx="570">
                  <c:v>885</c:v>
                </c:pt>
                <c:pt idx="571">
                  <c:v>885.1</c:v>
                </c:pt>
                <c:pt idx="572">
                  <c:v>885.2</c:v>
                </c:pt>
                <c:pt idx="573">
                  <c:v>885.3</c:v>
                </c:pt>
                <c:pt idx="574">
                  <c:v>885.4</c:v>
                </c:pt>
                <c:pt idx="575">
                  <c:v>885.5</c:v>
                </c:pt>
                <c:pt idx="576">
                  <c:v>885.6</c:v>
                </c:pt>
                <c:pt idx="577">
                  <c:v>885.7</c:v>
                </c:pt>
                <c:pt idx="578">
                  <c:v>885.8</c:v>
                </c:pt>
                <c:pt idx="579">
                  <c:v>885.9</c:v>
                </c:pt>
                <c:pt idx="580">
                  <c:v>886</c:v>
                </c:pt>
                <c:pt idx="581">
                  <c:v>886.1</c:v>
                </c:pt>
                <c:pt idx="582">
                  <c:v>886.2</c:v>
                </c:pt>
                <c:pt idx="583">
                  <c:v>886.3</c:v>
                </c:pt>
                <c:pt idx="584">
                  <c:v>886.4</c:v>
                </c:pt>
                <c:pt idx="585">
                  <c:v>886.5</c:v>
                </c:pt>
                <c:pt idx="586">
                  <c:v>886.6</c:v>
                </c:pt>
                <c:pt idx="587">
                  <c:v>886.7</c:v>
                </c:pt>
                <c:pt idx="588">
                  <c:v>886.8</c:v>
                </c:pt>
                <c:pt idx="589">
                  <c:v>886.9</c:v>
                </c:pt>
                <c:pt idx="590">
                  <c:v>887</c:v>
                </c:pt>
                <c:pt idx="591">
                  <c:v>887.1</c:v>
                </c:pt>
                <c:pt idx="592">
                  <c:v>887.2</c:v>
                </c:pt>
                <c:pt idx="593">
                  <c:v>887.3</c:v>
                </c:pt>
                <c:pt idx="594">
                  <c:v>887.4</c:v>
                </c:pt>
                <c:pt idx="595">
                  <c:v>887.5</c:v>
                </c:pt>
                <c:pt idx="596">
                  <c:v>887.6</c:v>
                </c:pt>
                <c:pt idx="597">
                  <c:v>887.7</c:v>
                </c:pt>
                <c:pt idx="598">
                  <c:v>887.8</c:v>
                </c:pt>
                <c:pt idx="599">
                  <c:v>887.9</c:v>
                </c:pt>
                <c:pt idx="600">
                  <c:v>888</c:v>
                </c:pt>
                <c:pt idx="601">
                  <c:v>888.1</c:v>
                </c:pt>
                <c:pt idx="602">
                  <c:v>888.2</c:v>
                </c:pt>
                <c:pt idx="603">
                  <c:v>888.3</c:v>
                </c:pt>
                <c:pt idx="604">
                  <c:v>888.4</c:v>
                </c:pt>
                <c:pt idx="605">
                  <c:v>888.5</c:v>
                </c:pt>
                <c:pt idx="606">
                  <c:v>888.6</c:v>
                </c:pt>
                <c:pt idx="607">
                  <c:v>888.7</c:v>
                </c:pt>
                <c:pt idx="608">
                  <c:v>888.8</c:v>
                </c:pt>
                <c:pt idx="609">
                  <c:v>888.9</c:v>
                </c:pt>
                <c:pt idx="610">
                  <c:v>889</c:v>
                </c:pt>
                <c:pt idx="611">
                  <c:v>889.1</c:v>
                </c:pt>
                <c:pt idx="612">
                  <c:v>889.2</c:v>
                </c:pt>
                <c:pt idx="613">
                  <c:v>889.3</c:v>
                </c:pt>
                <c:pt idx="614">
                  <c:v>889.4</c:v>
                </c:pt>
                <c:pt idx="615">
                  <c:v>889.5</c:v>
                </c:pt>
                <c:pt idx="616">
                  <c:v>889.6</c:v>
                </c:pt>
                <c:pt idx="617">
                  <c:v>889.7</c:v>
                </c:pt>
                <c:pt idx="618">
                  <c:v>889.8</c:v>
                </c:pt>
                <c:pt idx="619">
                  <c:v>889.9</c:v>
                </c:pt>
                <c:pt idx="620">
                  <c:v>890</c:v>
                </c:pt>
                <c:pt idx="621">
                  <c:v>890.1</c:v>
                </c:pt>
                <c:pt idx="622">
                  <c:v>890.2</c:v>
                </c:pt>
                <c:pt idx="623">
                  <c:v>890.3</c:v>
                </c:pt>
                <c:pt idx="624">
                  <c:v>890.4</c:v>
                </c:pt>
                <c:pt idx="625">
                  <c:v>890.5</c:v>
                </c:pt>
                <c:pt idx="626">
                  <c:v>890.6</c:v>
                </c:pt>
                <c:pt idx="627">
                  <c:v>890.7</c:v>
                </c:pt>
                <c:pt idx="628">
                  <c:v>890.8</c:v>
                </c:pt>
                <c:pt idx="629">
                  <c:v>890.9</c:v>
                </c:pt>
                <c:pt idx="630">
                  <c:v>891</c:v>
                </c:pt>
                <c:pt idx="631">
                  <c:v>891.1</c:v>
                </c:pt>
                <c:pt idx="632">
                  <c:v>891.2</c:v>
                </c:pt>
                <c:pt idx="633">
                  <c:v>891.3</c:v>
                </c:pt>
                <c:pt idx="634">
                  <c:v>891.4</c:v>
                </c:pt>
                <c:pt idx="635">
                  <c:v>891.5</c:v>
                </c:pt>
                <c:pt idx="636">
                  <c:v>891.6</c:v>
                </c:pt>
                <c:pt idx="637">
                  <c:v>891.7</c:v>
                </c:pt>
                <c:pt idx="638">
                  <c:v>891.8</c:v>
                </c:pt>
                <c:pt idx="639">
                  <c:v>891.9</c:v>
                </c:pt>
                <c:pt idx="640">
                  <c:v>892</c:v>
                </c:pt>
                <c:pt idx="641">
                  <c:v>892.1</c:v>
                </c:pt>
                <c:pt idx="642">
                  <c:v>892.2</c:v>
                </c:pt>
                <c:pt idx="643">
                  <c:v>892.3</c:v>
                </c:pt>
                <c:pt idx="644">
                  <c:v>892.4</c:v>
                </c:pt>
                <c:pt idx="645">
                  <c:v>892.5</c:v>
                </c:pt>
                <c:pt idx="646">
                  <c:v>892.6</c:v>
                </c:pt>
                <c:pt idx="647">
                  <c:v>892.7</c:v>
                </c:pt>
                <c:pt idx="648">
                  <c:v>892.8</c:v>
                </c:pt>
                <c:pt idx="649">
                  <c:v>892.9</c:v>
                </c:pt>
                <c:pt idx="650">
                  <c:v>893</c:v>
                </c:pt>
                <c:pt idx="651">
                  <c:v>893.1</c:v>
                </c:pt>
                <c:pt idx="652">
                  <c:v>893.2</c:v>
                </c:pt>
                <c:pt idx="653">
                  <c:v>893.3</c:v>
                </c:pt>
                <c:pt idx="654">
                  <c:v>893.4</c:v>
                </c:pt>
                <c:pt idx="655">
                  <c:v>893.5</c:v>
                </c:pt>
                <c:pt idx="656">
                  <c:v>893.6</c:v>
                </c:pt>
                <c:pt idx="657">
                  <c:v>893.7</c:v>
                </c:pt>
                <c:pt idx="658">
                  <c:v>893.8</c:v>
                </c:pt>
                <c:pt idx="659">
                  <c:v>893.9</c:v>
                </c:pt>
                <c:pt idx="660">
                  <c:v>894</c:v>
                </c:pt>
                <c:pt idx="661">
                  <c:v>894.1</c:v>
                </c:pt>
                <c:pt idx="662">
                  <c:v>894.2</c:v>
                </c:pt>
                <c:pt idx="663">
                  <c:v>894.3</c:v>
                </c:pt>
                <c:pt idx="664">
                  <c:v>894.4</c:v>
                </c:pt>
                <c:pt idx="665">
                  <c:v>894.5</c:v>
                </c:pt>
                <c:pt idx="666">
                  <c:v>894.6</c:v>
                </c:pt>
                <c:pt idx="667">
                  <c:v>894.7</c:v>
                </c:pt>
                <c:pt idx="668">
                  <c:v>894.8</c:v>
                </c:pt>
                <c:pt idx="669">
                  <c:v>894.9</c:v>
                </c:pt>
                <c:pt idx="670">
                  <c:v>895</c:v>
                </c:pt>
                <c:pt idx="671">
                  <c:v>895.1</c:v>
                </c:pt>
                <c:pt idx="672">
                  <c:v>895.2</c:v>
                </c:pt>
                <c:pt idx="673">
                  <c:v>895.3</c:v>
                </c:pt>
                <c:pt idx="674">
                  <c:v>895.4</c:v>
                </c:pt>
                <c:pt idx="675">
                  <c:v>895.5</c:v>
                </c:pt>
                <c:pt idx="676">
                  <c:v>895.6</c:v>
                </c:pt>
                <c:pt idx="677">
                  <c:v>895.7</c:v>
                </c:pt>
                <c:pt idx="678">
                  <c:v>895.8</c:v>
                </c:pt>
                <c:pt idx="679">
                  <c:v>895.9</c:v>
                </c:pt>
                <c:pt idx="680">
                  <c:v>896</c:v>
                </c:pt>
                <c:pt idx="681">
                  <c:v>896.1</c:v>
                </c:pt>
                <c:pt idx="682">
                  <c:v>896.2</c:v>
                </c:pt>
                <c:pt idx="683">
                  <c:v>896.3</c:v>
                </c:pt>
                <c:pt idx="684">
                  <c:v>896.4</c:v>
                </c:pt>
                <c:pt idx="685">
                  <c:v>896.5</c:v>
                </c:pt>
                <c:pt idx="686">
                  <c:v>896.6</c:v>
                </c:pt>
                <c:pt idx="687">
                  <c:v>896.7</c:v>
                </c:pt>
                <c:pt idx="688">
                  <c:v>896.8</c:v>
                </c:pt>
                <c:pt idx="689">
                  <c:v>896.9</c:v>
                </c:pt>
                <c:pt idx="690">
                  <c:v>897</c:v>
                </c:pt>
                <c:pt idx="691">
                  <c:v>897.1</c:v>
                </c:pt>
                <c:pt idx="692">
                  <c:v>897.2</c:v>
                </c:pt>
                <c:pt idx="693">
                  <c:v>897.3</c:v>
                </c:pt>
                <c:pt idx="694">
                  <c:v>897.4</c:v>
                </c:pt>
                <c:pt idx="695">
                  <c:v>897.5</c:v>
                </c:pt>
                <c:pt idx="696">
                  <c:v>897.6</c:v>
                </c:pt>
                <c:pt idx="697">
                  <c:v>897.7</c:v>
                </c:pt>
                <c:pt idx="698">
                  <c:v>897.8</c:v>
                </c:pt>
                <c:pt idx="699">
                  <c:v>897.9</c:v>
                </c:pt>
              </c:numCache>
            </c:numRef>
          </c:xVal>
          <c:yVal>
            <c:numRef>
              <c:f>'M7'!$B$2:$B$701</c:f>
              <c:numCache>
                <c:formatCode>General</c:formatCode>
                <c:ptCount val="700"/>
                <c:pt idx="0">
                  <c:v>7.6877000000000004E-3</c:v>
                </c:pt>
                <c:pt idx="1">
                  <c:v>7.8012000000000081E-3</c:v>
                </c:pt>
                <c:pt idx="2">
                  <c:v>7.8780000000000065E-3</c:v>
                </c:pt>
                <c:pt idx="3">
                  <c:v>7.9547000000000073E-3</c:v>
                </c:pt>
                <c:pt idx="4">
                  <c:v>8.1556000000000094E-3</c:v>
                </c:pt>
                <c:pt idx="5">
                  <c:v>8.4609000000000073E-3</c:v>
                </c:pt>
                <c:pt idx="6">
                  <c:v>8.6523000000000103E-3</c:v>
                </c:pt>
                <c:pt idx="7">
                  <c:v>8.8352000000000066E-3</c:v>
                </c:pt>
                <c:pt idx="8">
                  <c:v>9.0182000000000005E-3</c:v>
                </c:pt>
                <c:pt idx="9">
                  <c:v>9.2011000000000003E-3</c:v>
                </c:pt>
                <c:pt idx="10">
                  <c:v>9.4181000000000004E-3</c:v>
                </c:pt>
                <c:pt idx="11">
                  <c:v>9.7395000000000068E-3</c:v>
                </c:pt>
                <c:pt idx="12">
                  <c:v>9.8102000000000068E-3</c:v>
                </c:pt>
                <c:pt idx="13">
                  <c:v>9.9968000000000088E-3</c:v>
                </c:pt>
                <c:pt idx="14">
                  <c:v>1.0215800000000001E-2</c:v>
                </c:pt>
                <c:pt idx="15">
                  <c:v>1.04373E-2</c:v>
                </c:pt>
                <c:pt idx="16">
                  <c:v>1.0688400000000001E-2</c:v>
                </c:pt>
                <c:pt idx="17">
                  <c:v>1.0941400000000009E-2</c:v>
                </c:pt>
                <c:pt idx="18">
                  <c:v>1.1200500000000014E-2</c:v>
                </c:pt>
                <c:pt idx="19">
                  <c:v>1.14596E-2</c:v>
                </c:pt>
                <c:pt idx="20">
                  <c:v>1.1722200000000009E-2</c:v>
                </c:pt>
                <c:pt idx="21">
                  <c:v>1.1991999999999999E-2</c:v>
                </c:pt>
                <c:pt idx="22">
                  <c:v>1.2160300000000001E-2</c:v>
                </c:pt>
                <c:pt idx="23">
                  <c:v>1.22501E-2</c:v>
                </c:pt>
                <c:pt idx="24">
                  <c:v>1.2545400000000003E-2</c:v>
                </c:pt>
                <c:pt idx="25">
                  <c:v>1.3000200000000003E-2</c:v>
                </c:pt>
                <c:pt idx="26">
                  <c:v>1.3455099999999999E-2</c:v>
                </c:pt>
                <c:pt idx="27">
                  <c:v>1.3790300000000005E-2</c:v>
                </c:pt>
                <c:pt idx="28">
                  <c:v>1.41107E-2</c:v>
                </c:pt>
                <c:pt idx="29">
                  <c:v>1.4444800000000001E-2</c:v>
                </c:pt>
                <c:pt idx="30">
                  <c:v>1.4790500000000003E-2</c:v>
                </c:pt>
                <c:pt idx="31">
                  <c:v>1.5148099999999999E-2</c:v>
                </c:pt>
                <c:pt idx="32">
                  <c:v>1.55532E-2</c:v>
                </c:pt>
                <c:pt idx="33">
                  <c:v>1.5958199999999999E-2</c:v>
                </c:pt>
                <c:pt idx="34">
                  <c:v>1.6340200000000003E-2</c:v>
                </c:pt>
                <c:pt idx="35">
                  <c:v>1.6736000000000001E-2</c:v>
                </c:pt>
                <c:pt idx="36">
                  <c:v>1.7166600000000001E-2</c:v>
                </c:pt>
                <c:pt idx="37">
                  <c:v>1.7629200000000001E-2</c:v>
                </c:pt>
                <c:pt idx="38">
                  <c:v>1.8091900000000001E-2</c:v>
                </c:pt>
                <c:pt idx="39">
                  <c:v>1.8554600000000001E-2</c:v>
                </c:pt>
                <c:pt idx="40">
                  <c:v>1.9039400000000001E-2</c:v>
                </c:pt>
                <c:pt idx="41">
                  <c:v>1.9532000000000015E-2</c:v>
                </c:pt>
                <c:pt idx="42">
                  <c:v>2.0024E-2</c:v>
                </c:pt>
                <c:pt idx="43">
                  <c:v>2.0550599999999981E-2</c:v>
                </c:pt>
                <c:pt idx="44">
                  <c:v>2.1115600000000002E-2</c:v>
                </c:pt>
                <c:pt idx="45">
                  <c:v>2.168390000000002E-2</c:v>
                </c:pt>
                <c:pt idx="46">
                  <c:v>2.2276000000000018E-2</c:v>
                </c:pt>
                <c:pt idx="47">
                  <c:v>2.2868000000000006E-2</c:v>
                </c:pt>
                <c:pt idx="48">
                  <c:v>2.3478800000000001E-2</c:v>
                </c:pt>
                <c:pt idx="49">
                  <c:v>2.4095800000000011E-2</c:v>
                </c:pt>
                <c:pt idx="50">
                  <c:v>2.4754100000000001E-2</c:v>
                </c:pt>
                <c:pt idx="51">
                  <c:v>2.5471800000000031E-2</c:v>
                </c:pt>
                <c:pt idx="52">
                  <c:v>2.6146200000000001E-2</c:v>
                </c:pt>
                <c:pt idx="53">
                  <c:v>2.6174900000000011E-2</c:v>
                </c:pt>
                <c:pt idx="54">
                  <c:v>2.7161700000000011E-2</c:v>
                </c:pt>
                <c:pt idx="55">
                  <c:v>2.8148499999999979E-2</c:v>
                </c:pt>
                <c:pt idx="56">
                  <c:v>2.9135400000000002E-2</c:v>
                </c:pt>
                <c:pt idx="57">
                  <c:v>3.0095500000000011E-2</c:v>
                </c:pt>
                <c:pt idx="58">
                  <c:v>3.0999700000000002E-2</c:v>
                </c:pt>
                <c:pt idx="59">
                  <c:v>3.1903899999999999E-2</c:v>
                </c:pt>
                <c:pt idx="60">
                  <c:v>3.2872800000000028E-2</c:v>
                </c:pt>
                <c:pt idx="61">
                  <c:v>3.3842000000000004E-2</c:v>
                </c:pt>
                <c:pt idx="62">
                  <c:v>3.4811300000000031E-2</c:v>
                </c:pt>
                <c:pt idx="63">
                  <c:v>3.57805E-2</c:v>
                </c:pt>
                <c:pt idx="64">
                  <c:v>3.6744400000000003E-2</c:v>
                </c:pt>
                <c:pt idx="65">
                  <c:v>3.7905300000000038E-2</c:v>
                </c:pt>
                <c:pt idx="66">
                  <c:v>3.9066200000000002E-2</c:v>
                </c:pt>
                <c:pt idx="67">
                  <c:v>4.0240999999999985E-2</c:v>
                </c:pt>
                <c:pt idx="68">
                  <c:v>4.1417000000000023E-2</c:v>
                </c:pt>
                <c:pt idx="69">
                  <c:v>4.2675499999999998E-2</c:v>
                </c:pt>
                <c:pt idx="70">
                  <c:v>4.4002400000000039E-2</c:v>
                </c:pt>
                <c:pt idx="71">
                  <c:v>4.5346200000000024E-2</c:v>
                </c:pt>
                <c:pt idx="72">
                  <c:v>4.6766500000000037E-2</c:v>
                </c:pt>
                <c:pt idx="73">
                  <c:v>4.8186899999999998E-2</c:v>
                </c:pt>
                <c:pt idx="74">
                  <c:v>4.9677899999999997E-2</c:v>
                </c:pt>
                <c:pt idx="75">
                  <c:v>5.1184799999999996E-2</c:v>
                </c:pt>
                <c:pt idx="76">
                  <c:v>5.2780200000000041E-2</c:v>
                </c:pt>
                <c:pt idx="77">
                  <c:v>5.4483000000000038E-2</c:v>
                </c:pt>
                <c:pt idx="78">
                  <c:v>5.6185899999999962E-2</c:v>
                </c:pt>
                <c:pt idx="79">
                  <c:v>5.7888800000000004E-2</c:v>
                </c:pt>
                <c:pt idx="80">
                  <c:v>5.9591600000000057E-2</c:v>
                </c:pt>
                <c:pt idx="81">
                  <c:v>6.1536500000000022E-2</c:v>
                </c:pt>
                <c:pt idx="82">
                  <c:v>6.3575099999999996E-2</c:v>
                </c:pt>
                <c:pt idx="83">
                  <c:v>6.5770000000000009E-2</c:v>
                </c:pt>
                <c:pt idx="84">
                  <c:v>6.8162899999999998E-2</c:v>
                </c:pt>
                <c:pt idx="85">
                  <c:v>7.0511900000000002E-2</c:v>
                </c:pt>
                <c:pt idx="86">
                  <c:v>7.2860900000000062E-2</c:v>
                </c:pt>
                <c:pt idx="87">
                  <c:v>7.4882400000000085E-2</c:v>
                </c:pt>
                <c:pt idx="88">
                  <c:v>7.7145699999999998E-2</c:v>
                </c:pt>
                <c:pt idx="89">
                  <c:v>7.9649899999999996E-2</c:v>
                </c:pt>
                <c:pt idx="90">
                  <c:v>8.2208100000000006E-2</c:v>
                </c:pt>
                <c:pt idx="91">
                  <c:v>8.4964200000000045E-2</c:v>
                </c:pt>
                <c:pt idx="92">
                  <c:v>8.772030000000007E-2</c:v>
                </c:pt>
                <c:pt idx="93">
                  <c:v>9.0657100000000074E-2</c:v>
                </c:pt>
                <c:pt idx="94">
                  <c:v>9.3632500000000091E-2</c:v>
                </c:pt>
                <c:pt idx="95">
                  <c:v>9.6799900000000064E-2</c:v>
                </c:pt>
                <c:pt idx="96">
                  <c:v>0.100219</c:v>
                </c:pt>
                <c:pt idx="97">
                  <c:v>0.10363799999999998</c:v>
                </c:pt>
                <c:pt idx="98">
                  <c:v>0.1070571</c:v>
                </c:pt>
                <c:pt idx="99">
                  <c:v>0.11047620000000002</c:v>
                </c:pt>
                <c:pt idx="100">
                  <c:v>0.11406819999999998</c:v>
                </c:pt>
                <c:pt idx="101">
                  <c:v>0.11773470000000011</c:v>
                </c:pt>
                <c:pt idx="102">
                  <c:v>0.1218008</c:v>
                </c:pt>
                <c:pt idx="103">
                  <c:v>0.1267045</c:v>
                </c:pt>
                <c:pt idx="104">
                  <c:v>0.13141800000000012</c:v>
                </c:pt>
                <c:pt idx="105">
                  <c:v>0.13542889999999999</c:v>
                </c:pt>
                <c:pt idx="106">
                  <c:v>0.13943970000000011</c:v>
                </c:pt>
                <c:pt idx="107">
                  <c:v>0.14390359999999999</c:v>
                </c:pt>
                <c:pt idx="108">
                  <c:v>0.14873980000000012</c:v>
                </c:pt>
                <c:pt idx="109">
                  <c:v>0.15366750000000001</c:v>
                </c:pt>
                <c:pt idx="110">
                  <c:v>0.15906580000000012</c:v>
                </c:pt>
                <c:pt idx="111">
                  <c:v>0.16446400000000011</c:v>
                </c:pt>
                <c:pt idx="112">
                  <c:v>0.17001920000000012</c:v>
                </c:pt>
                <c:pt idx="113">
                  <c:v>0.17561969999999999</c:v>
                </c:pt>
                <c:pt idx="114">
                  <c:v>0.18143410000000013</c:v>
                </c:pt>
                <c:pt idx="115">
                  <c:v>0.18758450000000004</c:v>
                </c:pt>
                <c:pt idx="116">
                  <c:v>0.19373480000000001</c:v>
                </c:pt>
                <c:pt idx="117">
                  <c:v>0.20042610000000011</c:v>
                </c:pt>
                <c:pt idx="118">
                  <c:v>0.20713019999999999</c:v>
                </c:pt>
                <c:pt idx="119">
                  <c:v>0.21401390000000012</c:v>
                </c:pt>
                <c:pt idx="120">
                  <c:v>0.2210155</c:v>
                </c:pt>
                <c:pt idx="121">
                  <c:v>0.2281685</c:v>
                </c:pt>
                <c:pt idx="122">
                  <c:v>0.23587130000000001</c:v>
                </c:pt>
                <c:pt idx="123">
                  <c:v>0.24357409999999999</c:v>
                </c:pt>
                <c:pt idx="124">
                  <c:v>0.25160880000000002</c:v>
                </c:pt>
                <c:pt idx="125">
                  <c:v>0.25972330000000005</c:v>
                </c:pt>
                <c:pt idx="126">
                  <c:v>0.26813909999999996</c:v>
                </c:pt>
                <c:pt idx="127">
                  <c:v>0.27702720000000008</c:v>
                </c:pt>
                <c:pt idx="128">
                  <c:v>0.28591540000000026</c:v>
                </c:pt>
                <c:pt idx="129">
                  <c:v>0.29480350000000022</c:v>
                </c:pt>
                <c:pt idx="130">
                  <c:v>0.30369170000000001</c:v>
                </c:pt>
                <c:pt idx="131">
                  <c:v>0.31322080000000035</c:v>
                </c:pt>
                <c:pt idx="132">
                  <c:v>0.322797</c:v>
                </c:pt>
                <c:pt idx="133">
                  <c:v>0.33257230000000043</c:v>
                </c:pt>
                <c:pt idx="134">
                  <c:v>0.3430834000000002</c:v>
                </c:pt>
                <c:pt idx="135">
                  <c:v>0.3535945000000002</c:v>
                </c:pt>
                <c:pt idx="136">
                  <c:v>0.36410560000000008</c:v>
                </c:pt>
                <c:pt idx="137">
                  <c:v>0.37461670000000036</c:v>
                </c:pt>
                <c:pt idx="138">
                  <c:v>0.38228120000000027</c:v>
                </c:pt>
                <c:pt idx="139">
                  <c:v>0.39428240000000037</c:v>
                </c:pt>
                <c:pt idx="140">
                  <c:v>0.40628360000000002</c:v>
                </c:pt>
                <c:pt idx="141">
                  <c:v>0.41828480000000023</c:v>
                </c:pt>
                <c:pt idx="142">
                  <c:v>0.43028600000000022</c:v>
                </c:pt>
                <c:pt idx="143">
                  <c:v>0.44230170000000002</c:v>
                </c:pt>
                <c:pt idx="144">
                  <c:v>0.45432690000000037</c:v>
                </c:pt>
                <c:pt idx="145">
                  <c:v>0.4663324000000002</c:v>
                </c:pt>
                <c:pt idx="146">
                  <c:v>0.4782590000000001</c:v>
                </c:pt>
                <c:pt idx="147">
                  <c:v>0.49018560000000022</c:v>
                </c:pt>
                <c:pt idx="148">
                  <c:v>0.50265499999999996</c:v>
                </c:pt>
                <c:pt idx="149">
                  <c:v>0.51526249999999929</c:v>
                </c:pt>
                <c:pt idx="150">
                  <c:v>0.52783360000000001</c:v>
                </c:pt>
                <c:pt idx="151">
                  <c:v>0.54034269999999951</c:v>
                </c:pt>
                <c:pt idx="152">
                  <c:v>0.55285189999999995</c:v>
                </c:pt>
                <c:pt idx="153">
                  <c:v>0.565361</c:v>
                </c:pt>
                <c:pt idx="154">
                  <c:v>0.57787010000000005</c:v>
                </c:pt>
                <c:pt idx="155">
                  <c:v>0.59046969999999943</c:v>
                </c:pt>
                <c:pt idx="156">
                  <c:v>0.60301400000000005</c:v>
                </c:pt>
                <c:pt idx="157">
                  <c:v>0.6155583</c:v>
                </c:pt>
                <c:pt idx="158">
                  <c:v>0.62810270000000001</c:v>
                </c:pt>
                <c:pt idx="159">
                  <c:v>0.64064700000000074</c:v>
                </c:pt>
                <c:pt idx="160">
                  <c:v>0.65288729999999995</c:v>
                </c:pt>
                <c:pt idx="161">
                  <c:v>0.66501110000000041</c:v>
                </c:pt>
                <c:pt idx="162">
                  <c:v>0.67717310000000042</c:v>
                </c:pt>
                <c:pt idx="163">
                  <c:v>0.68941989999999997</c:v>
                </c:pt>
                <c:pt idx="164">
                  <c:v>0.70166669999999998</c:v>
                </c:pt>
                <c:pt idx="165">
                  <c:v>0.71290290000000001</c:v>
                </c:pt>
                <c:pt idx="166">
                  <c:v>0.72402570000000044</c:v>
                </c:pt>
                <c:pt idx="167">
                  <c:v>0.73523499999999997</c:v>
                </c:pt>
                <c:pt idx="168">
                  <c:v>0.74654100000000045</c:v>
                </c:pt>
                <c:pt idx="169">
                  <c:v>0.75781130000000041</c:v>
                </c:pt>
                <c:pt idx="170">
                  <c:v>0.76807420000000071</c:v>
                </c:pt>
                <c:pt idx="171">
                  <c:v>0.77797290000000041</c:v>
                </c:pt>
                <c:pt idx="172">
                  <c:v>0.78787169999999995</c:v>
                </c:pt>
                <c:pt idx="173">
                  <c:v>0.79777039999999999</c:v>
                </c:pt>
                <c:pt idx="174">
                  <c:v>0.80692970000000042</c:v>
                </c:pt>
                <c:pt idx="175">
                  <c:v>0.81323920000000005</c:v>
                </c:pt>
                <c:pt idx="176">
                  <c:v>0.81954870000000002</c:v>
                </c:pt>
                <c:pt idx="177">
                  <c:v>0.82585819999999999</c:v>
                </c:pt>
                <c:pt idx="178">
                  <c:v>0.83987350000000005</c:v>
                </c:pt>
                <c:pt idx="179">
                  <c:v>0.85228309999999996</c:v>
                </c:pt>
                <c:pt idx="180">
                  <c:v>0.85965320000000045</c:v>
                </c:pt>
                <c:pt idx="181">
                  <c:v>0.86702319999999999</c:v>
                </c:pt>
                <c:pt idx="182">
                  <c:v>0.87414630000000004</c:v>
                </c:pt>
                <c:pt idx="183">
                  <c:v>0.88094320000000004</c:v>
                </c:pt>
                <c:pt idx="184">
                  <c:v>0.88774019999999998</c:v>
                </c:pt>
                <c:pt idx="185">
                  <c:v>0.89453719999999937</c:v>
                </c:pt>
                <c:pt idx="186">
                  <c:v>0.90115820000000002</c:v>
                </c:pt>
                <c:pt idx="187">
                  <c:v>0.90683519999999951</c:v>
                </c:pt>
                <c:pt idx="188">
                  <c:v>0.91251219999999922</c:v>
                </c:pt>
                <c:pt idx="189">
                  <c:v>0.91790729999999998</c:v>
                </c:pt>
                <c:pt idx="190">
                  <c:v>0.92314110000000005</c:v>
                </c:pt>
                <c:pt idx="191">
                  <c:v>0.92810999999999999</c:v>
                </c:pt>
                <c:pt idx="192">
                  <c:v>0.93203919999999996</c:v>
                </c:pt>
                <c:pt idx="193">
                  <c:v>0.93596840000000003</c:v>
                </c:pt>
                <c:pt idx="194">
                  <c:v>0.9398879999999995</c:v>
                </c:pt>
                <c:pt idx="195">
                  <c:v>0.94380439999999999</c:v>
                </c:pt>
                <c:pt idx="196">
                  <c:v>0.9475686999999996</c:v>
                </c:pt>
                <c:pt idx="197">
                  <c:v>0.95100960000000045</c:v>
                </c:pt>
                <c:pt idx="198">
                  <c:v>0.95445049999999998</c:v>
                </c:pt>
                <c:pt idx="199">
                  <c:v>0.95599830000000041</c:v>
                </c:pt>
                <c:pt idx="200">
                  <c:v>0.95777830000000042</c:v>
                </c:pt>
                <c:pt idx="201">
                  <c:v>0.96079430000000043</c:v>
                </c:pt>
                <c:pt idx="202">
                  <c:v>0.96381030000000001</c:v>
                </c:pt>
                <c:pt idx="203">
                  <c:v>0.96682270000000003</c:v>
                </c:pt>
                <c:pt idx="204">
                  <c:v>0.96861819999999998</c:v>
                </c:pt>
                <c:pt idx="205">
                  <c:v>0.97041359999999943</c:v>
                </c:pt>
                <c:pt idx="206">
                  <c:v>0.97014579999999995</c:v>
                </c:pt>
                <c:pt idx="207">
                  <c:v>0.97200940000000058</c:v>
                </c:pt>
                <c:pt idx="208">
                  <c:v>0.97447569999999994</c:v>
                </c:pt>
                <c:pt idx="209">
                  <c:v>0.97586850000000003</c:v>
                </c:pt>
                <c:pt idx="210">
                  <c:v>0.9772613</c:v>
                </c:pt>
                <c:pt idx="211">
                  <c:v>0.97935249999999996</c:v>
                </c:pt>
                <c:pt idx="212">
                  <c:v>0.98177099999999951</c:v>
                </c:pt>
                <c:pt idx="213">
                  <c:v>0.98415629999999943</c:v>
                </c:pt>
                <c:pt idx="214">
                  <c:v>0.98643459999999938</c:v>
                </c:pt>
                <c:pt idx="215">
                  <c:v>0.98871279999999928</c:v>
                </c:pt>
                <c:pt idx="216">
                  <c:v>0.99106309999999942</c:v>
                </c:pt>
                <c:pt idx="217">
                  <c:v>0.99343319999999935</c:v>
                </c:pt>
                <c:pt idx="218">
                  <c:v>0.99551009999999929</c:v>
                </c:pt>
                <c:pt idx="219">
                  <c:v>0.99702550000000001</c:v>
                </c:pt>
                <c:pt idx="220">
                  <c:v>0.99854089999999951</c:v>
                </c:pt>
                <c:pt idx="221">
                  <c:v>0.99915329999999958</c:v>
                </c:pt>
                <c:pt idx="222">
                  <c:v>0.99963769999999996</c:v>
                </c:pt>
                <c:pt idx="223">
                  <c:v>1</c:v>
                </c:pt>
                <c:pt idx="224">
                  <c:v>0.99999269999999996</c:v>
                </c:pt>
                <c:pt idx="225">
                  <c:v>0.99998540000000002</c:v>
                </c:pt>
                <c:pt idx="226">
                  <c:v>0.99981259999999939</c:v>
                </c:pt>
                <c:pt idx="227">
                  <c:v>0.99963460000000004</c:v>
                </c:pt>
                <c:pt idx="228">
                  <c:v>0.99945669999999942</c:v>
                </c:pt>
                <c:pt idx="229">
                  <c:v>0.99927869999999996</c:v>
                </c:pt>
                <c:pt idx="230">
                  <c:v>0.9989981999999995</c:v>
                </c:pt>
                <c:pt idx="231">
                  <c:v>0.99875740000000002</c:v>
                </c:pt>
                <c:pt idx="232">
                  <c:v>0.99851669999999937</c:v>
                </c:pt>
                <c:pt idx="233">
                  <c:v>0.99827589999999999</c:v>
                </c:pt>
                <c:pt idx="234">
                  <c:v>0.99787559999999997</c:v>
                </c:pt>
                <c:pt idx="235">
                  <c:v>0.9974900999999996</c:v>
                </c:pt>
                <c:pt idx="236">
                  <c:v>0.99722860000000002</c:v>
                </c:pt>
                <c:pt idx="237">
                  <c:v>0.99696709999999955</c:v>
                </c:pt>
                <c:pt idx="238">
                  <c:v>0.99662010000000001</c:v>
                </c:pt>
                <c:pt idx="239">
                  <c:v>0.99623219999999935</c:v>
                </c:pt>
                <c:pt idx="240">
                  <c:v>0.99586369999999957</c:v>
                </c:pt>
                <c:pt idx="241">
                  <c:v>0.99556399999999923</c:v>
                </c:pt>
                <c:pt idx="242">
                  <c:v>0.99526439999999938</c:v>
                </c:pt>
                <c:pt idx="243">
                  <c:v>0.99484539999999999</c:v>
                </c:pt>
                <c:pt idx="244">
                  <c:v>0.99438869999999957</c:v>
                </c:pt>
                <c:pt idx="245">
                  <c:v>0.9939519</c:v>
                </c:pt>
                <c:pt idx="246">
                  <c:v>0.99356169999999955</c:v>
                </c:pt>
                <c:pt idx="247">
                  <c:v>0.99317160000000004</c:v>
                </c:pt>
                <c:pt idx="248">
                  <c:v>0.99277850000000001</c:v>
                </c:pt>
                <c:pt idx="249">
                  <c:v>0.99238469999999956</c:v>
                </c:pt>
                <c:pt idx="250">
                  <c:v>0.9919654</c:v>
                </c:pt>
                <c:pt idx="251">
                  <c:v>0.99150299999999936</c:v>
                </c:pt>
                <c:pt idx="252">
                  <c:v>0.99104060000000005</c:v>
                </c:pt>
                <c:pt idx="253">
                  <c:v>0.99066629999999956</c:v>
                </c:pt>
                <c:pt idx="254">
                  <c:v>0.99030239999999936</c:v>
                </c:pt>
                <c:pt idx="255">
                  <c:v>0.98994110000000002</c:v>
                </c:pt>
                <c:pt idx="256">
                  <c:v>0.98958289999999927</c:v>
                </c:pt>
                <c:pt idx="257">
                  <c:v>0.98922480000000002</c:v>
                </c:pt>
                <c:pt idx="258">
                  <c:v>0.98876209999999942</c:v>
                </c:pt>
                <c:pt idx="259">
                  <c:v>0.98829400000000001</c:v>
                </c:pt>
                <c:pt idx="260">
                  <c:v>0.98795759999999955</c:v>
                </c:pt>
                <c:pt idx="261">
                  <c:v>0.98771009999999959</c:v>
                </c:pt>
                <c:pt idx="262">
                  <c:v>0.98742259999999937</c:v>
                </c:pt>
                <c:pt idx="263">
                  <c:v>0.98694139999999997</c:v>
                </c:pt>
                <c:pt idx="264">
                  <c:v>0.98646029999999929</c:v>
                </c:pt>
                <c:pt idx="265">
                  <c:v>0.9859791</c:v>
                </c:pt>
                <c:pt idx="266">
                  <c:v>0.98549799999999943</c:v>
                </c:pt>
                <c:pt idx="267">
                  <c:v>0.98533639999999922</c:v>
                </c:pt>
                <c:pt idx="268">
                  <c:v>0.98505569999999998</c:v>
                </c:pt>
                <c:pt idx="269">
                  <c:v>0.98477499999999996</c:v>
                </c:pt>
                <c:pt idx="270">
                  <c:v>0.98441879999999937</c:v>
                </c:pt>
                <c:pt idx="271">
                  <c:v>0.9840040999999996</c:v>
                </c:pt>
                <c:pt idx="272">
                  <c:v>0.98358929999999956</c:v>
                </c:pt>
                <c:pt idx="273">
                  <c:v>0.98311649999999928</c:v>
                </c:pt>
                <c:pt idx="274">
                  <c:v>0.98262329999999998</c:v>
                </c:pt>
                <c:pt idx="275">
                  <c:v>0.98230459999999942</c:v>
                </c:pt>
                <c:pt idx="276">
                  <c:v>0.98210560000000002</c:v>
                </c:pt>
                <c:pt idx="277">
                  <c:v>0.98186429999999958</c:v>
                </c:pt>
                <c:pt idx="278">
                  <c:v>0.98130429999999957</c:v>
                </c:pt>
                <c:pt idx="279">
                  <c:v>0.98074439999999996</c:v>
                </c:pt>
                <c:pt idx="280">
                  <c:v>0.98036279999999909</c:v>
                </c:pt>
                <c:pt idx="281">
                  <c:v>0.9800856</c:v>
                </c:pt>
                <c:pt idx="282">
                  <c:v>0.97980840000000058</c:v>
                </c:pt>
                <c:pt idx="283">
                  <c:v>0.97956840000000001</c:v>
                </c:pt>
                <c:pt idx="284">
                  <c:v>0.97937470000000004</c:v>
                </c:pt>
                <c:pt idx="285">
                  <c:v>0.97889240000000044</c:v>
                </c:pt>
                <c:pt idx="286">
                  <c:v>0.97825879999999998</c:v>
                </c:pt>
                <c:pt idx="287">
                  <c:v>0.97769779999999995</c:v>
                </c:pt>
                <c:pt idx="288">
                  <c:v>0.97749170000000041</c:v>
                </c:pt>
                <c:pt idx="289">
                  <c:v>0.97728550000000003</c:v>
                </c:pt>
                <c:pt idx="290">
                  <c:v>0.97696660000000002</c:v>
                </c:pt>
                <c:pt idx="291">
                  <c:v>0.97659680000000004</c:v>
                </c:pt>
                <c:pt idx="292">
                  <c:v>0.97619070000000041</c:v>
                </c:pt>
                <c:pt idx="293">
                  <c:v>0.97561799999999999</c:v>
                </c:pt>
                <c:pt idx="294">
                  <c:v>0.97504539999999995</c:v>
                </c:pt>
                <c:pt idx="295">
                  <c:v>0.97471669999999999</c:v>
                </c:pt>
                <c:pt idx="296">
                  <c:v>0.97448950000000001</c:v>
                </c:pt>
                <c:pt idx="297">
                  <c:v>0.9742324999999995</c:v>
                </c:pt>
                <c:pt idx="298">
                  <c:v>0.97385290000000002</c:v>
                </c:pt>
                <c:pt idx="299">
                  <c:v>0.97347340000000004</c:v>
                </c:pt>
                <c:pt idx="300">
                  <c:v>0.97300500000000045</c:v>
                </c:pt>
                <c:pt idx="301">
                  <c:v>0.97249970000000041</c:v>
                </c:pt>
                <c:pt idx="302">
                  <c:v>0.97214590000000045</c:v>
                </c:pt>
                <c:pt idx="303">
                  <c:v>0.97193590000000041</c:v>
                </c:pt>
                <c:pt idx="304">
                  <c:v>0.97172590000000059</c:v>
                </c:pt>
                <c:pt idx="305">
                  <c:v>0.97134520000000046</c:v>
                </c:pt>
                <c:pt idx="306">
                  <c:v>0.97088940000000046</c:v>
                </c:pt>
                <c:pt idx="307">
                  <c:v>0.97045320000000002</c:v>
                </c:pt>
                <c:pt idx="308">
                  <c:v>0.97009570000000045</c:v>
                </c:pt>
                <c:pt idx="309">
                  <c:v>0.96973810000000005</c:v>
                </c:pt>
                <c:pt idx="310">
                  <c:v>0.96938060000000004</c:v>
                </c:pt>
                <c:pt idx="311">
                  <c:v>0.96902310000000003</c:v>
                </c:pt>
                <c:pt idx="312">
                  <c:v>0.96877210000000002</c:v>
                </c:pt>
                <c:pt idx="313">
                  <c:v>0.96841980000000005</c:v>
                </c:pt>
                <c:pt idx="314">
                  <c:v>0.96806749999999997</c:v>
                </c:pt>
                <c:pt idx="315">
                  <c:v>0.96771510000000005</c:v>
                </c:pt>
                <c:pt idx="316">
                  <c:v>0.96736289999999958</c:v>
                </c:pt>
                <c:pt idx="317">
                  <c:v>0.96698309999999998</c:v>
                </c:pt>
                <c:pt idx="318">
                  <c:v>0.96648429999999996</c:v>
                </c:pt>
                <c:pt idx="319">
                  <c:v>0.96598550000000005</c:v>
                </c:pt>
                <c:pt idx="320">
                  <c:v>0.96584309999999995</c:v>
                </c:pt>
                <c:pt idx="321">
                  <c:v>0.96533749999999996</c:v>
                </c:pt>
                <c:pt idx="322">
                  <c:v>0.96488700000000005</c:v>
                </c:pt>
                <c:pt idx="323">
                  <c:v>0.96469280000000046</c:v>
                </c:pt>
                <c:pt idx="324">
                  <c:v>0.96449859999999998</c:v>
                </c:pt>
                <c:pt idx="325">
                  <c:v>0.96417390000000003</c:v>
                </c:pt>
                <c:pt idx="326">
                  <c:v>0.96377530000000045</c:v>
                </c:pt>
                <c:pt idx="327">
                  <c:v>0.96343679999999943</c:v>
                </c:pt>
                <c:pt idx="328">
                  <c:v>0.96320640000000002</c:v>
                </c:pt>
                <c:pt idx="329">
                  <c:v>0.96297600000000005</c:v>
                </c:pt>
                <c:pt idx="330">
                  <c:v>0.96288110000000005</c:v>
                </c:pt>
                <c:pt idx="331">
                  <c:v>0.96287259999999997</c:v>
                </c:pt>
                <c:pt idx="332">
                  <c:v>0.96280870000000041</c:v>
                </c:pt>
                <c:pt idx="333">
                  <c:v>0.96226349999999961</c:v>
                </c:pt>
                <c:pt idx="334">
                  <c:v>0.96171819999999997</c:v>
                </c:pt>
                <c:pt idx="335">
                  <c:v>0.961372</c:v>
                </c:pt>
                <c:pt idx="336">
                  <c:v>0.96116360000000001</c:v>
                </c:pt>
                <c:pt idx="337">
                  <c:v>0.96098660000000002</c:v>
                </c:pt>
                <c:pt idx="338">
                  <c:v>0.9608681</c:v>
                </c:pt>
                <c:pt idx="339">
                  <c:v>0.96074960000000076</c:v>
                </c:pt>
                <c:pt idx="340">
                  <c:v>0.96052800000000005</c:v>
                </c:pt>
                <c:pt idx="341">
                  <c:v>0.96040890000000001</c:v>
                </c:pt>
                <c:pt idx="342">
                  <c:v>0.96028990000000003</c:v>
                </c:pt>
                <c:pt idx="343">
                  <c:v>0.96015079999999997</c:v>
                </c:pt>
                <c:pt idx="344">
                  <c:v>0.9599763</c:v>
                </c:pt>
                <c:pt idx="345">
                  <c:v>0.95979309999999995</c:v>
                </c:pt>
                <c:pt idx="346">
                  <c:v>0.95960190000000045</c:v>
                </c:pt>
                <c:pt idx="347">
                  <c:v>0.95941069999999951</c:v>
                </c:pt>
                <c:pt idx="348">
                  <c:v>0.95935420000000005</c:v>
                </c:pt>
                <c:pt idx="349">
                  <c:v>0.95929960000000059</c:v>
                </c:pt>
                <c:pt idx="350">
                  <c:v>0.95927039999999997</c:v>
                </c:pt>
                <c:pt idx="351">
                  <c:v>0.95927150000000005</c:v>
                </c:pt>
                <c:pt idx="352">
                  <c:v>0.95927249999999997</c:v>
                </c:pt>
                <c:pt idx="353">
                  <c:v>0.95870290000000002</c:v>
                </c:pt>
                <c:pt idx="354">
                  <c:v>0.95878269999999999</c:v>
                </c:pt>
                <c:pt idx="355">
                  <c:v>0.95894900000000072</c:v>
                </c:pt>
                <c:pt idx="356">
                  <c:v>0.9591153</c:v>
                </c:pt>
                <c:pt idx="357">
                  <c:v>0.95928159999999996</c:v>
                </c:pt>
                <c:pt idx="358">
                  <c:v>0.95911950000000001</c:v>
                </c:pt>
                <c:pt idx="359">
                  <c:v>0.95925660000000001</c:v>
                </c:pt>
                <c:pt idx="360">
                  <c:v>0.95931639999999929</c:v>
                </c:pt>
                <c:pt idx="361">
                  <c:v>0.95921920000000005</c:v>
                </c:pt>
                <c:pt idx="362">
                  <c:v>0.95912190000000042</c:v>
                </c:pt>
                <c:pt idx="363">
                  <c:v>0.95920159999999999</c:v>
                </c:pt>
                <c:pt idx="364">
                  <c:v>0.95932539999999999</c:v>
                </c:pt>
                <c:pt idx="365">
                  <c:v>0.95945009999999997</c:v>
                </c:pt>
                <c:pt idx="366">
                  <c:v>0.95957769999999998</c:v>
                </c:pt>
                <c:pt idx="367">
                  <c:v>0.95970530000000043</c:v>
                </c:pt>
                <c:pt idx="368">
                  <c:v>0.95986890000000002</c:v>
                </c:pt>
                <c:pt idx="369">
                  <c:v>0.96004570000000045</c:v>
                </c:pt>
                <c:pt idx="370">
                  <c:v>0.9602463</c:v>
                </c:pt>
                <c:pt idx="371">
                  <c:v>0.96055449999999998</c:v>
                </c:pt>
                <c:pt idx="372">
                  <c:v>0.96086280000000002</c:v>
                </c:pt>
                <c:pt idx="373">
                  <c:v>0.96103329999999998</c:v>
                </c:pt>
                <c:pt idx="374">
                  <c:v>0.96113150000000003</c:v>
                </c:pt>
                <c:pt idx="375">
                  <c:v>0.9612541</c:v>
                </c:pt>
                <c:pt idx="376">
                  <c:v>0.96159899999999998</c:v>
                </c:pt>
                <c:pt idx="377">
                  <c:v>0.96194380000000046</c:v>
                </c:pt>
                <c:pt idx="378">
                  <c:v>0.96189210000000003</c:v>
                </c:pt>
                <c:pt idx="379">
                  <c:v>0.96252749999999998</c:v>
                </c:pt>
                <c:pt idx="380">
                  <c:v>0.96315180000000045</c:v>
                </c:pt>
                <c:pt idx="381">
                  <c:v>0.96309450000000041</c:v>
                </c:pt>
                <c:pt idx="382">
                  <c:v>0.96303720000000004</c:v>
                </c:pt>
                <c:pt idx="383">
                  <c:v>0.9630069999999995</c:v>
                </c:pt>
                <c:pt idx="384">
                  <c:v>0.96348140000000004</c:v>
                </c:pt>
                <c:pt idx="385">
                  <c:v>0.96395580000000058</c:v>
                </c:pt>
                <c:pt idx="386">
                  <c:v>0.96442749999999999</c:v>
                </c:pt>
                <c:pt idx="387">
                  <c:v>0.96489890000000045</c:v>
                </c:pt>
                <c:pt idx="388">
                  <c:v>0.96533199999999997</c:v>
                </c:pt>
                <c:pt idx="389">
                  <c:v>0.96538109999999999</c:v>
                </c:pt>
                <c:pt idx="390">
                  <c:v>0.96543029999999996</c:v>
                </c:pt>
                <c:pt idx="391">
                  <c:v>0.9657706000000007</c:v>
                </c:pt>
                <c:pt idx="392">
                  <c:v>0.9661689</c:v>
                </c:pt>
                <c:pt idx="393">
                  <c:v>0.96664970000000072</c:v>
                </c:pt>
                <c:pt idx="394">
                  <c:v>0.96718910000000002</c:v>
                </c:pt>
                <c:pt idx="395">
                  <c:v>0.96772840000000071</c:v>
                </c:pt>
                <c:pt idx="396">
                  <c:v>0.96804420000000047</c:v>
                </c:pt>
                <c:pt idx="397">
                  <c:v>0.96834019999999998</c:v>
                </c:pt>
                <c:pt idx="398">
                  <c:v>0.96865910000000044</c:v>
                </c:pt>
                <c:pt idx="399">
                  <c:v>0.96909279999999998</c:v>
                </c:pt>
                <c:pt idx="400">
                  <c:v>0.96952660000000002</c:v>
                </c:pt>
                <c:pt idx="401">
                  <c:v>0.9699603</c:v>
                </c:pt>
                <c:pt idx="402">
                  <c:v>0.97039410000000004</c:v>
                </c:pt>
                <c:pt idx="403">
                  <c:v>0.9704893999999995</c:v>
                </c:pt>
                <c:pt idx="404">
                  <c:v>0.97088660000000004</c:v>
                </c:pt>
                <c:pt idx="405">
                  <c:v>0.97128389999999998</c:v>
                </c:pt>
                <c:pt idx="406">
                  <c:v>0.97184790000000043</c:v>
                </c:pt>
                <c:pt idx="407">
                  <c:v>0.9725779</c:v>
                </c:pt>
                <c:pt idx="408">
                  <c:v>0.97330799999999951</c:v>
                </c:pt>
                <c:pt idx="409">
                  <c:v>0.97348609999999958</c:v>
                </c:pt>
                <c:pt idx="410">
                  <c:v>0.97362079999999995</c:v>
                </c:pt>
                <c:pt idx="411">
                  <c:v>0.97381169999999995</c:v>
                </c:pt>
                <c:pt idx="412">
                  <c:v>0.97409679999999998</c:v>
                </c:pt>
                <c:pt idx="413">
                  <c:v>0.97438199999999997</c:v>
                </c:pt>
                <c:pt idx="414">
                  <c:v>0.974916</c:v>
                </c:pt>
                <c:pt idx="415">
                  <c:v>0.97551469999999996</c:v>
                </c:pt>
                <c:pt idx="416">
                  <c:v>0.97595820000000044</c:v>
                </c:pt>
                <c:pt idx="417">
                  <c:v>0.97592150000000044</c:v>
                </c:pt>
                <c:pt idx="418">
                  <c:v>0.97588480000000044</c:v>
                </c:pt>
                <c:pt idx="419">
                  <c:v>0.97608050000000002</c:v>
                </c:pt>
                <c:pt idx="420">
                  <c:v>0.9767077000000004</c:v>
                </c:pt>
                <c:pt idx="421">
                  <c:v>0.9773347999999995</c:v>
                </c:pt>
                <c:pt idx="422">
                  <c:v>0.97796190000000005</c:v>
                </c:pt>
                <c:pt idx="423">
                  <c:v>0.97858900000000004</c:v>
                </c:pt>
                <c:pt idx="424">
                  <c:v>0.97888450000000005</c:v>
                </c:pt>
                <c:pt idx="425">
                  <c:v>0.97903759999999951</c:v>
                </c:pt>
                <c:pt idx="426">
                  <c:v>0.97919070000000041</c:v>
                </c:pt>
                <c:pt idx="427">
                  <c:v>0.97969960000000089</c:v>
                </c:pt>
                <c:pt idx="428">
                  <c:v>0.98022329999999958</c:v>
                </c:pt>
                <c:pt idx="429">
                  <c:v>0.98062439999999951</c:v>
                </c:pt>
                <c:pt idx="430">
                  <c:v>0.98083140000000002</c:v>
                </c:pt>
                <c:pt idx="431">
                  <c:v>0.98103829999999959</c:v>
                </c:pt>
                <c:pt idx="432">
                  <c:v>0.98104199999999997</c:v>
                </c:pt>
                <c:pt idx="433">
                  <c:v>0.98099460000000005</c:v>
                </c:pt>
                <c:pt idx="434">
                  <c:v>0.9810314999999995</c:v>
                </c:pt>
                <c:pt idx="435">
                  <c:v>0.98131249999999937</c:v>
                </c:pt>
                <c:pt idx="436">
                  <c:v>0.98159339999999928</c:v>
                </c:pt>
                <c:pt idx="437">
                  <c:v>0.98175619999999941</c:v>
                </c:pt>
                <c:pt idx="438">
                  <c:v>0.98149009999999959</c:v>
                </c:pt>
                <c:pt idx="439">
                  <c:v>0.98122389999999959</c:v>
                </c:pt>
                <c:pt idx="440">
                  <c:v>0.98095779999999955</c:v>
                </c:pt>
                <c:pt idx="441">
                  <c:v>0.9806917000000005</c:v>
                </c:pt>
                <c:pt idx="442">
                  <c:v>0.98039049999999961</c:v>
                </c:pt>
                <c:pt idx="443">
                  <c:v>0.9803564999999993</c:v>
                </c:pt>
                <c:pt idx="444">
                  <c:v>0.98002809999999996</c:v>
                </c:pt>
                <c:pt idx="445">
                  <c:v>0.97935269999999996</c:v>
                </c:pt>
                <c:pt idx="446">
                  <c:v>0.97867720000000058</c:v>
                </c:pt>
                <c:pt idx="447">
                  <c:v>0.97791740000000005</c:v>
                </c:pt>
                <c:pt idx="448">
                  <c:v>0.97700489999999995</c:v>
                </c:pt>
                <c:pt idx="449">
                  <c:v>0.97609259999999998</c:v>
                </c:pt>
                <c:pt idx="450">
                  <c:v>0.97534140000000058</c:v>
                </c:pt>
                <c:pt idx="451">
                  <c:v>0.97464510000000071</c:v>
                </c:pt>
                <c:pt idx="452">
                  <c:v>0.97381819999999997</c:v>
                </c:pt>
                <c:pt idx="453">
                  <c:v>0.97231049999999997</c:v>
                </c:pt>
                <c:pt idx="454">
                  <c:v>0.97080290000000002</c:v>
                </c:pt>
                <c:pt idx="455">
                  <c:v>0.97061070000000005</c:v>
                </c:pt>
                <c:pt idx="456">
                  <c:v>0.96892090000000042</c:v>
                </c:pt>
                <c:pt idx="457">
                  <c:v>0.96715430000000002</c:v>
                </c:pt>
                <c:pt idx="458">
                  <c:v>0.96538749999999951</c:v>
                </c:pt>
                <c:pt idx="459">
                  <c:v>0.96362080000000083</c:v>
                </c:pt>
                <c:pt idx="460">
                  <c:v>0.96164360000000071</c:v>
                </c:pt>
                <c:pt idx="461">
                  <c:v>0.95932439999999997</c:v>
                </c:pt>
                <c:pt idx="462">
                  <c:v>0.95700510000000005</c:v>
                </c:pt>
                <c:pt idx="463">
                  <c:v>0.96353889999999998</c:v>
                </c:pt>
                <c:pt idx="464">
                  <c:v>0.95626369999999961</c:v>
                </c:pt>
                <c:pt idx="465">
                  <c:v>0.94983309999999999</c:v>
                </c:pt>
                <c:pt idx="466">
                  <c:v>0.94780460000000044</c:v>
                </c:pt>
                <c:pt idx="467">
                  <c:v>0.94577619999999996</c:v>
                </c:pt>
                <c:pt idx="468">
                  <c:v>0.94242820000000005</c:v>
                </c:pt>
                <c:pt idx="469">
                  <c:v>0.93768470000000004</c:v>
                </c:pt>
                <c:pt idx="470">
                  <c:v>0.93336489999999961</c:v>
                </c:pt>
                <c:pt idx="471">
                  <c:v>0.9293960999999995</c:v>
                </c:pt>
                <c:pt idx="472">
                  <c:v>0.92542729999999951</c:v>
                </c:pt>
                <c:pt idx="473">
                  <c:v>0.92145860000000002</c:v>
                </c:pt>
                <c:pt idx="474">
                  <c:v>0.91748980000000002</c:v>
                </c:pt>
                <c:pt idx="475">
                  <c:v>0.91352109999999997</c:v>
                </c:pt>
                <c:pt idx="476">
                  <c:v>0.9088001999999995</c:v>
                </c:pt>
                <c:pt idx="477">
                  <c:v>0.90383409999999997</c:v>
                </c:pt>
                <c:pt idx="478">
                  <c:v>0.89884759999999997</c:v>
                </c:pt>
                <c:pt idx="479">
                  <c:v>0.89346509999999957</c:v>
                </c:pt>
                <c:pt idx="480">
                  <c:v>0.88808260000000006</c:v>
                </c:pt>
                <c:pt idx="481">
                  <c:v>0.88270130000000002</c:v>
                </c:pt>
                <c:pt idx="482">
                  <c:v>0.87732080000000046</c:v>
                </c:pt>
                <c:pt idx="483">
                  <c:v>0.87194010000000044</c:v>
                </c:pt>
                <c:pt idx="484">
                  <c:v>0.86589320000000058</c:v>
                </c:pt>
                <c:pt idx="485">
                  <c:v>0.8595955000000004</c:v>
                </c:pt>
                <c:pt idx="486">
                  <c:v>0.85329790000000005</c:v>
                </c:pt>
                <c:pt idx="487">
                  <c:v>0.84700030000000004</c:v>
                </c:pt>
                <c:pt idx="488">
                  <c:v>0.84070270000000002</c:v>
                </c:pt>
                <c:pt idx="489">
                  <c:v>0.83393689999999998</c:v>
                </c:pt>
                <c:pt idx="490">
                  <c:v>0.82691349999999997</c:v>
                </c:pt>
                <c:pt idx="491">
                  <c:v>0.81989020000000046</c:v>
                </c:pt>
                <c:pt idx="492">
                  <c:v>0.8128668</c:v>
                </c:pt>
                <c:pt idx="493">
                  <c:v>0.80584350000000005</c:v>
                </c:pt>
                <c:pt idx="494">
                  <c:v>0.80232749999999997</c:v>
                </c:pt>
                <c:pt idx="495">
                  <c:v>0.79601429999999951</c:v>
                </c:pt>
                <c:pt idx="496">
                  <c:v>0.78451469999999957</c:v>
                </c:pt>
                <c:pt idx="497">
                  <c:v>0.77647420000000045</c:v>
                </c:pt>
                <c:pt idx="498">
                  <c:v>0.76868219999999998</c:v>
                </c:pt>
                <c:pt idx="499">
                  <c:v>0.76066820000000046</c:v>
                </c:pt>
                <c:pt idx="500">
                  <c:v>0.7521601999999995</c:v>
                </c:pt>
                <c:pt idx="501">
                  <c:v>0.74365219999999999</c:v>
                </c:pt>
                <c:pt idx="502">
                  <c:v>0.73568210000000001</c:v>
                </c:pt>
                <c:pt idx="503">
                  <c:v>0.72793909999999995</c:v>
                </c:pt>
                <c:pt idx="504">
                  <c:v>0.72019730000000004</c:v>
                </c:pt>
                <c:pt idx="505">
                  <c:v>0.71217419999999998</c:v>
                </c:pt>
                <c:pt idx="506">
                  <c:v>0.70310459999999997</c:v>
                </c:pt>
                <c:pt idx="507">
                  <c:v>0.69403490000000001</c:v>
                </c:pt>
                <c:pt idx="508">
                  <c:v>0.6849653</c:v>
                </c:pt>
                <c:pt idx="509">
                  <c:v>0.67589570000000077</c:v>
                </c:pt>
                <c:pt idx="510">
                  <c:v>0.66736930000000005</c:v>
                </c:pt>
                <c:pt idx="511">
                  <c:v>0.65873680000000046</c:v>
                </c:pt>
                <c:pt idx="512">
                  <c:v>0.64994500000000077</c:v>
                </c:pt>
                <c:pt idx="513">
                  <c:v>0.64059829999999995</c:v>
                </c:pt>
                <c:pt idx="514">
                  <c:v>0.63125160000000058</c:v>
                </c:pt>
                <c:pt idx="515">
                  <c:v>0.62190500000000071</c:v>
                </c:pt>
                <c:pt idx="516">
                  <c:v>0.6125583</c:v>
                </c:pt>
                <c:pt idx="517">
                  <c:v>0.60321159999999996</c:v>
                </c:pt>
                <c:pt idx="518">
                  <c:v>0.59438739999999934</c:v>
                </c:pt>
                <c:pt idx="519">
                  <c:v>0.58557869999999956</c:v>
                </c:pt>
                <c:pt idx="520">
                  <c:v>0.57643029999999951</c:v>
                </c:pt>
                <c:pt idx="521">
                  <c:v>0.56664219999999998</c:v>
                </c:pt>
                <c:pt idx="522">
                  <c:v>0.55685419999999997</c:v>
                </c:pt>
                <c:pt idx="523">
                  <c:v>0.5474527999999993</c:v>
                </c:pt>
                <c:pt idx="524">
                  <c:v>0.53830999999999996</c:v>
                </c:pt>
                <c:pt idx="525">
                  <c:v>0.52916719999999928</c:v>
                </c:pt>
                <c:pt idx="526">
                  <c:v>0.52002440000000005</c:v>
                </c:pt>
                <c:pt idx="527">
                  <c:v>0.51088160000000005</c:v>
                </c:pt>
                <c:pt idx="528">
                  <c:v>0.50172669999999997</c:v>
                </c:pt>
                <c:pt idx="529">
                  <c:v>0.49219880000000027</c:v>
                </c:pt>
                <c:pt idx="530">
                  <c:v>0.48267090000000024</c:v>
                </c:pt>
                <c:pt idx="531">
                  <c:v>0.47498880000000043</c:v>
                </c:pt>
                <c:pt idx="532">
                  <c:v>0.46773129999999996</c:v>
                </c:pt>
                <c:pt idx="533">
                  <c:v>0.46047370000000026</c:v>
                </c:pt>
                <c:pt idx="534">
                  <c:v>0.45126070000000001</c:v>
                </c:pt>
                <c:pt idx="535">
                  <c:v>0.43969570000000002</c:v>
                </c:pt>
                <c:pt idx="536">
                  <c:v>0.42967450000000035</c:v>
                </c:pt>
                <c:pt idx="537">
                  <c:v>0.42097370000000023</c:v>
                </c:pt>
                <c:pt idx="538">
                  <c:v>0.41227280000000027</c:v>
                </c:pt>
                <c:pt idx="539">
                  <c:v>0.4037127000000002</c:v>
                </c:pt>
                <c:pt idx="540">
                  <c:v>0.39516110000000026</c:v>
                </c:pt>
                <c:pt idx="541">
                  <c:v>0.38763510000000001</c:v>
                </c:pt>
                <c:pt idx="542">
                  <c:v>0.38298290000000057</c:v>
                </c:pt>
                <c:pt idx="543">
                  <c:v>0.37833070000000035</c:v>
                </c:pt>
                <c:pt idx="544">
                  <c:v>0.37130310000000022</c:v>
                </c:pt>
                <c:pt idx="545">
                  <c:v>0.35896350000000027</c:v>
                </c:pt>
                <c:pt idx="546">
                  <c:v>0.3465337</c:v>
                </c:pt>
                <c:pt idx="547">
                  <c:v>0.33901880000000051</c:v>
                </c:pt>
                <c:pt idx="548">
                  <c:v>0.33159210000000022</c:v>
                </c:pt>
                <c:pt idx="549">
                  <c:v>0.3242093000000002</c:v>
                </c:pt>
                <c:pt idx="550">
                  <c:v>0.31691090000000044</c:v>
                </c:pt>
                <c:pt idx="551">
                  <c:v>0.30961240000000023</c:v>
                </c:pt>
                <c:pt idx="552">
                  <c:v>0.30241490000000043</c:v>
                </c:pt>
                <c:pt idx="553">
                  <c:v>0.29526060000000021</c:v>
                </c:pt>
                <c:pt idx="554">
                  <c:v>0.28813440000000001</c:v>
                </c:pt>
                <c:pt idx="555">
                  <c:v>0.28163169999999998</c:v>
                </c:pt>
                <c:pt idx="556">
                  <c:v>0.27512910000000002</c:v>
                </c:pt>
                <c:pt idx="557">
                  <c:v>0.26877630000000002</c:v>
                </c:pt>
                <c:pt idx="558">
                  <c:v>0.26252930000000002</c:v>
                </c:pt>
                <c:pt idx="559">
                  <c:v>0.25628240000000002</c:v>
                </c:pt>
                <c:pt idx="560">
                  <c:v>0.25003539999999996</c:v>
                </c:pt>
                <c:pt idx="561">
                  <c:v>0.2437885000000001</c:v>
                </c:pt>
                <c:pt idx="562">
                  <c:v>0.23773520000000012</c:v>
                </c:pt>
                <c:pt idx="563">
                  <c:v>0.23215440000000001</c:v>
                </c:pt>
                <c:pt idx="564">
                  <c:v>0.22657349999999998</c:v>
                </c:pt>
                <c:pt idx="565">
                  <c:v>0.2210888</c:v>
                </c:pt>
                <c:pt idx="566">
                  <c:v>0.21573140000000018</c:v>
                </c:pt>
                <c:pt idx="567">
                  <c:v>0.21037410000000001</c:v>
                </c:pt>
                <c:pt idx="568">
                  <c:v>0.2051907</c:v>
                </c:pt>
                <c:pt idx="569">
                  <c:v>0.20005249999999999</c:v>
                </c:pt>
                <c:pt idx="570">
                  <c:v>0.19509910000000011</c:v>
                </c:pt>
                <c:pt idx="571">
                  <c:v>0.19048909999999999</c:v>
                </c:pt>
                <c:pt idx="572">
                  <c:v>0.18587909999999999</c:v>
                </c:pt>
                <c:pt idx="573">
                  <c:v>0.18126900000000018</c:v>
                </c:pt>
                <c:pt idx="574">
                  <c:v>0.17665900000000001</c:v>
                </c:pt>
                <c:pt idx="575">
                  <c:v>0.17204900000000012</c:v>
                </c:pt>
                <c:pt idx="576">
                  <c:v>0.16784389999999999</c:v>
                </c:pt>
                <c:pt idx="577">
                  <c:v>0.1636957</c:v>
                </c:pt>
                <c:pt idx="578">
                  <c:v>0.15954740000000026</c:v>
                </c:pt>
                <c:pt idx="579">
                  <c:v>0.15539920000000018</c:v>
                </c:pt>
                <c:pt idx="580">
                  <c:v>0.15125089999999999</c:v>
                </c:pt>
                <c:pt idx="581">
                  <c:v>0.14776680000000011</c:v>
                </c:pt>
                <c:pt idx="582">
                  <c:v>0.14403120000000011</c:v>
                </c:pt>
                <c:pt idx="583">
                  <c:v>0.14029559999999999</c:v>
                </c:pt>
                <c:pt idx="584">
                  <c:v>0.1367507</c:v>
                </c:pt>
                <c:pt idx="585">
                  <c:v>0.13325239999999999</c:v>
                </c:pt>
                <c:pt idx="586">
                  <c:v>0.129661</c:v>
                </c:pt>
                <c:pt idx="587">
                  <c:v>0.1255387</c:v>
                </c:pt>
                <c:pt idx="588">
                  <c:v>0.1216340000000001</c:v>
                </c:pt>
                <c:pt idx="589">
                  <c:v>0.11914770000000002</c:v>
                </c:pt>
                <c:pt idx="590">
                  <c:v>0.11666140000000005</c:v>
                </c:pt>
                <c:pt idx="591">
                  <c:v>0.11417510000000006</c:v>
                </c:pt>
                <c:pt idx="592">
                  <c:v>0.11237989999999992</c:v>
                </c:pt>
                <c:pt idx="593">
                  <c:v>0.1107375</c:v>
                </c:pt>
                <c:pt idx="594">
                  <c:v>0.10803230000000005</c:v>
                </c:pt>
                <c:pt idx="595">
                  <c:v>0.10506649999999999</c:v>
                </c:pt>
                <c:pt idx="596">
                  <c:v>0.10210070000000006</c:v>
                </c:pt>
                <c:pt idx="597">
                  <c:v>9.8317900000000027E-2</c:v>
                </c:pt>
                <c:pt idx="598">
                  <c:v>9.5767000000000047E-2</c:v>
                </c:pt>
                <c:pt idx="599">
                  <c:v>9.3216100000000024E-2</c:v>
                </c:pt>
                <c:pt idx="600">
                  <c:v>9.0967100000000023E-2</c:v>
                </c:pt>
                <c:pt idx="601">
                  <c:v>8.8807800000000076E-2</c:v>
                </c:pt>
                <c:pt idx="602">
                  <c:v>8.6648500000000003E-2</c:v>
                </c:pt>
                <c:pt idx="603">
                  <c:v>8.44892E-2</c:v>
                </c:pt>
                <c:pt idx="604">
                  <c:v>8.2329900000000011E-2</c:v>
                </c:pt>
                <c:pt idx="605">
                  <c:v>8.0447099999999994E-2</c:v>
                </c:pt>
                <c:pt idx="606">
                  <c:v>7.8515699999999994E-2</c:v>
                </c:pt>
                <c:pt idx="607">
                  <c:v>7.6584299999999994E-2</c:v>
                </c:pt>
                <c:pt idx="608">
                  <c:v>7.4652899999999994E-2</c:v>
                </c:pt>
                <c:pt idx="609">
                  <c:v>7.2721499999999994E-2</c:v>
                </c:pt>
                <c:pt idx="610">
                  <c:v>7.0805699999999999E-2</c:v>
                </c:pt>
                <c:pt idx="611">
                  <c:v>6.9131300000000021E-2</c:v>
                </c:pt>
                <c:pt idx="612">
                  <c:v>6.7457000000000003E-2</c:v>
                </c:pt>
                <c:pt idx="613">
                  <c:v>6.5782700000000055E-2</c:v>
                </c:pt>
                <c:pt idx="614">
                  <c:v>6.4108399999999996E-2</c:v>
                </c:pt>
                <c:pt idx="615">
                  <c:v>6.2434000000000024E-2</c:v>
                </c:pt>
                <c:pt idx="616">
                  <c:v>6.0924499999999999E-2</c:v>
                </c:pt>
                <c:pt idx="617">
                  <c:v>5.9558500000000014E-2</c:v>
                </c:pt>
                <c:pt idx="618">
                  <c:v>5.8192100000000004E-2</c:v>
                </c:pt>
                <c:pt idx="619">
                  <c:v>5.6746700000000004E-2</c:v>
                </c:pt>
                <c:pt idx="620">
                  <c:v>5.5301300000000012E-2</c:v>
                </c:pt>
                <c:pt idx="621">
                  <c:v>5.3911000000000001E-2</c:v>
                </c:pt>
                <c:pt idx="622">
                  <c:v>5.2631999999999998E-2</c:v>
                </c:pt>
                <c:pt idx="623">
                  <c:v>5.1352900000000035E-2</c:v>
                </c:pt>
                <c:pt idx="624">
                  <c:v>5.0432800000000014E-2</c:v>
                </c:pt>
                <c:pt idx="625">
                  <c:v>4.9738300000000034E-2</c:v>
                </c:pt>
                <c:pt idx="626">
                  <c:v>4.9043800000000012E-2</c:v>
                </c:pt>
                <c:pt idx="627">
                  <c:v>4.8329700000000003E-2</c:v>
                </c:pt>
                <c:pt idx="628">
                  <c:v>4.6818000000000012E-2</c:v>
                </c:pt>
                <c:pt idx="629">
                  <c:v>4.5306300000000035E-2</c:v>
                </c:pt>
                <c:pt idx="630">
                  <c:v>4.3794700000000034E-2</c:v>
                </c:pt>
                <c:pt idx="631">
                  <c:v>4.6273999999999996E-2</c:v>
                </c:pt>
                <c:pt idx="632">
                  <c:v>4.2647699999999997E-2</c:v>
                </c:pt>
                <c:pt idx="633">
                  <c:v>4.1200499999999987E-2</c:v>
                </c:pt>
                <c:pt idx="634">
                  <c:v>3.9753400000000001E-2</c:v>
                </c:pt>
                <c:pt idx="635">
                  <c:v>3.9840899999999999E-2</c:v>
                </c:pt>
                <c:pt idx="636">
                  <c:v>3.8140399999999998E-2</c:v>
                </c:pt>
                <c:pt idx="637">
                  <c:v>3.6528100000000001E-2</c:v>
                </c:pt>
                <c:pt idx="638">
                  <c:v>3.5878300000000037E-2</c:v>
                </c:pt>
                <c:pt idx="639">
                  <c:v>3.5228500000000003E-2</c:v>
                </c:pt>
                <c:pt idx="640">
                  <c:v>3.4832399999999999E-2</c:v>
                </c:pt>
                <c:pt idx="641">
                  <c:v>3.4738999999999999E-2</c:v>
                </c:pt>
                <c:pt idx="642">
                  <c:v>3.4047200000000027E-2</c:v>
                </c:pt>
                <c:pt idx="643">
                  <c:v>3.2902099999999997E-2</c:v>
                </c:pt>
                <c:pt idx="644">
                  <c:v>3.175710000000001E-2</c:v>
                </c:pt>
                <c:pt idx="645">
                  <c:v>3.0611100000000016E-2</c:v>
                </c:pt>
                <c:pt idx="646">
                  <c:v>3.0016299999999999E-2</c:v>
                </c:pt>
                <c:pt idx="647">
                  <c:v>2.94214E-2</c:v>
                </c:pt>
                <c:pt idx="648">
                  <c:v>2.8801600000000017E-2</c:v>
                </c:pt>
                <c:pt idx="649">
                  <c:v>2.8132399999999998E-2</c:v>
                </c:pt>
                <c:pt idx="650">
                  <c:v>2.7463200000000028E-2</c:v>
                </c:pt>
                <c:pt idx="651">
                  <c:v>2.683470000000002E-2</c:v>
                </c:pt>
                <c:pt idx="652">
                  <c:v>2.6228600000000001E-2</c:v>
                </c:pt>
                <c:pt idx="653">
                  <c:v>2.5622599999999988E-2</c:v>
                </c:pt>
                <c:pt idx="654">
                  <c:v>2.5218000000000001E-2</c:v>
                </c:pt>
                <c:pt idx="655">
                  <c:v>2.47894E-2</c:v>
                </c:pt>
                <c:pt idx="656">
                  <c:v>2.4193099999999988E-2</c:v>
                </c:pt>
                <c:pt idx="657">
                  <c:v>2.3596900000000001E-2</c:v>
                </c:pt>
                <c:pt idx="658">
                  <c:v>2.3000699999999989E-2</c:v>
                </c:pt>
                <c:pt idx="659">
                  <c:v>2.2485700000000025E-2</c:v>
                </c:pt>
                <c:pt idx="660">
                  <c:v>2.2045900000000035E-2</c:v>
                </c:pt>
                <c:pt idx="661">
                  <c:v>2.1606100000000017E-2</c:v>
                </c:pt>
                <c:pt idx="662">
                  <c:v>2.1166299999999989E-2</c:v>
                </c:pt>
                <c:pt idx="663">
                  <c:v>2.0726499999999974E-2</c:v>
                </c:pt>
                <c:pt idx="664">
                  <c:v>2.0286800000000011E-2</c:v>
                </c:pt>
                <c:pt idx="665">
                  <c:v>1.9839800000000015E-2</c:v>
                </c:pt>
                <c:pt idx="666">
                  <c:v>1.9392800000000016E-2</c:v>
                </c:pt>
                <c:pt idx="667">
                  <c:v>1.8963000000000015E-2</c:v>
                </c:pt>
                <c:pt idx="668">
                  <c:v>1.8586800000000014E-2</c:v>
                </c:pt>
                <c:pt idx="669">
                  <c:v>1.82106E-2</c:v>
                </c:pt>
                <c:pt idx="670">
                  <c:v>1.7835400000000001E-2</c:v>
                </c:pt>
                <c:pt idx="671">
                  <c:v>1.7460900000000001E-2</c:v>
                </c:pt>
                <c:pt idx="672">
                  <c:v>1.7086299999999999E-2</c:v>
                </c:pt>
                <c:pt idx="673">
                  <c:v>1.6746600000000007E-2</c:v>
                </c:pt>
                <c:pt idx="674">
                  <c:v>1.6421700000000015E-2</c:v>
                </c:pt>
                <c:pt idx="675">
                  <c:v>1.6096800000000001E-2</c:v>
                </c:pt>
                <c:pt idx="676">
                  <c:v>1.5771900000000002E-2</c:v>
                </c:pt>
                <c:pt idx="677">
                  <c:v>1.5447000000000001E-2</c:v>
                </c:pt>
                <c:pt idx="678">
                  <c:v>1.5124100000000001E-2</c:v>
                </c:pt>
                <c:pt idx="679">
                  <c:v>1.48036E-2</c:v>
                </c:pt>
                <c:pt idx="680">
                  <c:v>1.4482999999999999E-2</c:v>
                </c:pt>
                <c:pt idx="681">
                  <c:v>1.4186599999999999E-2</c:v>
                </c:pt>
                <c:pt idx="682">
                  <c:v>1.3886800000000008E-2</c:v>
                </c:pt>
                <c:pt idx="683">
                  <c:v>1.35882E-2</c:v>
                </c:pt>
                <c:pt idx="684">
                  <c:v>1.33527E-2</c:v>
                </c:pt>
                <c:pt idx="685">
                  <c:v>1.3117199999999999E-2</c:v>
                </c:pt>
                <c:pt idx="686">
                  <c:v>1.28696E-2</c:v>
                </c:pt>
                <c:pt idx="687">
                  <c:v>1.25951E-2</c:v>
                </c:pt>
                <c:pt idx="688">
                  <c:v>1.2320600000000001E-2</c:v>
                </c:pt>
                <c:pt idx="689">
                  <c:v>1.2122400000000005E-2</c:v>
                </c:pt>
                <c:pt idx="690">
                  <c:v>1.190260000000001E-2</c:v>
                </c:pt>
                <c:pt idx="691">
                  <c:v>1.1682800000000014E-2</c:v>
                </c:pt>
                <c:pt idx="692">
                  <c:v>1.1462999999999999E-2</c:v>
                </c:pt>
                <c:pt idx="693">
                  <c:v>1.1243200000000005E-2</c:v>
                </c:pt>
                <c:pt idx="694">
                  <c:v>1.1022600000000007E-2</c:v>
                </c:pt>
                <c:pt idx="695">
                  <c:v>1.0820700000000009E-2</c:v>
                </c:pt>
                <c:pt idx="696">
                  <c:v>1.06187E-2</c:v>
                </c:pt>
                <c:pt idx="697">
                  <c:v>1.04168E-2</c:v>
                </c:pt>
                <c:pt idx="698">
                  <c:v>1.0214800000000001E-2</c:v>
                </c:pt>
                <c:pt idx="699">
                  <c:v>1.0012899999999998E-2</c:v>
                </c:pt>
              </c:numCache>
            </c:numRef>
          </c:yVal>
          <c:smooth val="0"/>
          <c:extLst>
            <c:ext xmlns:c16="http://schemas.microsoft.com/office/drawing/2014/chart" uri="{C3380CC4-5D6E-409C-BE32-E72D297353CC}">
              <c16:uniqueId val="{00000004-C95F-441A-ACFD-8953B094CE7E}"/>
            </c:ext>
          </c:extLst>
        </c:ser>
        <c:ser>
          <c:idx val="11"/>
          <c:order val="5"/>
          <c:tx>
            <c:v>I2</c:v>
          </c:tx>
          <c:spPr>
            <a:ln w="25400">
              <a:solidFill>
                <a:srgbClr val="FF0000"/>
              </a:solidFill>
              <a:prstDash val="sysDot"/>
            </a:ln>
          </c:spPr>
          <c:marker>
            <c:symbol val="none"/>
          </c:marker>
          <c:xVal>
            <c:numRef>
              <c:f>'I2'!$A$2:$A$801</c:f>
              <c:numCache>
                <c:formatCode>General</c:formatCode>
                <c:ptCount val="800"/>
                <c:pt idx="0">
                  <c:v>825</c:v>
                </c:pt>
                <c:pt idx="1">
                  <c:v>825.1</c:v>
                </c:pt>
                <c:pt idx="2">
                  <c:v>825.2</c:v>
                </c:pt>
                <c:pt idx="3">
                  <c:v>825.3</c:v>
                </c:pt>
                <c:pt idx="4">
                  <c:v>825.4</c:v>
                </c:pt>
                <c:pt idx="5">
                  <c:v>825.5</c:v>
                </c:pt>
                <c:pt idx="6">
                  <c:v>825.6</c:v>
                </c:pt>
                <c:pt idx="7">
                  <c:v>825.7</c:v>
                </c:pt>
                <c:pt idx="8">
                  <c:v>825.8</c:v>
                </c:pt>
                <c:pt idx="9">
                  <c:v>825.9</c:v>
                </c:pt>
                <c:pt idx="10">
                  <c:v>826</c:v>
                </c:pt>
                <c:pt idx="11">
                  <c:v>826.1</c:v>
                </c:pt>
                <c:pt idx="12">
                  <c:v>826.2</c:v>
                </c:pt>
                <c:pt idx="13">
                  <c:v>826.3</c:v>
                </c:pt>
                <c:pt idx="14">
                  <c:v>826.4</c:v>
                </c:pt>
                <c:pt idx="15">
                  <c:v>826.5</c:v>
                </c:pt>
                <c:pt idx="16">
                  <c:v>826.6</c:v>
                </c:pt>
                <c:pt idx="17">
                  <c:v>826.7</c:v>
                </c:pt>
                <c:pt idx="18">
                  <c:v>826.8</c:v>
                </c:pt>
                <c:pt idx="19">
                  <c:v>826.9</c:v>
                </c:pt>
                <c:pt idx="20">
                  <c:v>827</c:v>
                </c:pt>
                <c:pt idx="21">
                  <c:v>827.1</c:v>
                </c:pt>
                <c:pt idx="22">
                  <c:v>827.2</c:v>
                </c:pt>
                <c:pt idx="23">
                  <c:v>827.3</c:v>
                </c:pt>
                <c:pt idx="24">
                  <c:v>827.4</c:v>
                </c:pt>
                <c:pt idx="25">
                  <c:v>827.5</c:v>
                </c:pt>
                <c:pt idx="26">
                  <c:v>827.6</c:v>
                </c:pt>
                <c:pt idx="27">
                  <c:v>827.7</c:v>
                </c:pt>
                <c:pt idx="28">
                  <c:v>827.8</c:v>
                </c:pt>
                <c:pt idx="29">
                  <c:v>827.9</c:v>
                </c:pt>
                <c:pt idx="30">
                  <c:v>828</c:v>
                </c:pt>
                <c:pt idx="31">
                  <c:v>828.1</c:v>
                </c:pt>
                <c:pt idx="32">
                  <c:v>828.2</c:v>
                </c:pt>
                <c:pt idx="33">
                  <c:v>828.3</c:v>
                </c:pt>
                <c:pt idx="34">
                  <c:v>828.4</c:v>
                </c:pt>
                <c:pt idx="35">
                  <c:v>828.5</c:v>
                </c:pt>
                <c:pt idx="36">
                  <c:v>828.6</c:v>
                </c:pt>
                <c:pt idx="37">
                  <c:v>828.7</c:v>
                </c:pt>
                <c:pt idx="38">
                  <c:v>828.8</c:v>
                </c:pt>
                <c:pt idx="39">
                  <c:v>828.9</c:v>
                </c:pt>
                <c:pt idx="40">
                  <c:v>829</c:v>
                </c:pt>
                <c:pt idx="41">
                  <c:v>829.1</c:v>
                </c:pt>
                <c:pt idx="42">
                  <c:v>829.2</c:v>
                </c:pt>
                <c:pt idx="43">
                  <c:v>829.3</c:v>
                </c:pt>
                <c:pt idx="44">
                  <c:v>829.4</c:v>
                </c:pt>
                <c:pt idx="45">
                  <c:v>829.5</c:v>
                </c:pt>
                <c:pt idx="46">
                  <c:v>829.6</c:v>
                </c:pt>
                <c:pt idx="47">
                  <c:v>829.7</c:v>
                </c:pt>
                <c:pt idx="48">
                  <c:v>829.8</c:v>
                </c:pt>
                <c:pt idx="49">
                  <c:v>829.9</c:v>
                </c:pt>
                <c:pt idx="50">
                  <c:v>830</c:v>
                </c:pt>
                <c:pt idx="51">
                  <c:v>830.1</c:v>
                </c:pt>
                <c:pt idx="52">
                  <c:v>830.2</c:v>
                </c:pt>
                <c:pt idx="53">
                  <c:v>830.3</c:v>
                </c:pt>
                <c:pt idx="54">
                  <c:v>830.4</c:v>
                </c:pt>
                <c:pt idx="55">
                  <c:v>830.5</c:v>
                </c:pt>
                <c:pt idx="56">
                  <c:v>830.6</c:v>
                </c:pt>
                <c:pt idx="57">
                  <c:v>830.7</c:v>
                </c:pt>
                <c:pt idx="58">
                  <c:v>830.8</c:v>
                </c:pt>
                <c:pt idx="59">
                  <c:v>830.9</c:v>
                </c:pt>
                <c:pt idx="60">
                  <c:v>831</c:v>
                </c:pt>
                <c:pt idx="61">
                  <c:v>831.1</c:v>
                </c:pt>
                <c:pt idx="62">
                  <c:v>831.2</c:v>
                </c:pt>
                <c:pt idx="63">
                  <c:v>831.3</c:v>
                </c:pt>
                <c:pt idx="64">
                  <c:v>831.4</c:v>
                </c:pt>
                <c:pt idx="65">
                  <c:v>831.5</c:v>
                </c:pt>
                <c:pt idx="66">
                  <c:v>831.6</c:v>
                </c:pt>
                <c:pt idx="67">
                  <c:v>831.7</c:v>
                </c:pt>
                <c:pt idx="68">
                  <c:v>831.8</c:v>
                </c:pt>
                <c:pt idx="69">
                  <c:v>831.9</c:v>
                </c:pt>
                <c:pt idx="70">
                  <c:v>832</c:v>
                </c:pt>
                <c:pt idx="71">
                  <c:v>832.1</c:v>
                </c:pt>
                <c:pt idx="72">
                  <c:v>832.2</c:v>
                </c:pt>
                <c:pt idx="73">
                  <c:v>832.3</c:v>
                </c:pt>
                <c:pt idx="74">
                  <c:v>832.4</c:v>
                </c:pt>
                <c:pt idx="75">
                  <c:v>832.5</c:v>
                </c:pt>
                <c:pt idx="76">
                  <c:v>832.6</c:v>
                </c:pt>
                <c:pt idx="77">
                  <c:v>832.7</c:v>
                </c:pt>
                <c:pt idx="78">
                  <c:v>832.8</c:v>
                </c:pt>
                <c:pt idx="79">
                  <c:v>832.9</c:v>
                </c:pt>
                <c:pt idx="80">
                  <c:v>833</c:v>
                </c:pt>
                <c:pt idx="81">
                  <c:v>833.1</c:v>
                </c:pt>
                <c:pt idx="82">
                  <c:v>833.2</c:v>
                </c:pt>
                <c:pt idx="83">
                  <c:v>833.3</c:v>
                </c:pt>
                <c:pt idx="84">
                  <c:v>833.4</c:v>
                </c:pt>
                <c:pt idx="85">
                  <c:v>833.5</c:v>
                </c:pt>
                <c:pt idx="86">
                  <c:v>833.6</c:v>
                </c:pt>
                <c:pt idx="87">
                  <c:v>833.7</c:v>
                </c:pt>
                <c:pt idx="88">
                  <c:v>833.8</c:v>
                </c:pt>
                <c:pt idx="89">
                  <c:v>833.9</c:v>
                </c:pt>
                <c:pt idx="90">
                  <c:v>834</c:v>
                </c:pt>
                <c:pt idx="91">
                  <c:v>834.1</c:v>
                </c:pt>
                <c:pt idx="92">
                  <c:v>834.2</c:v>
                </c:pt>
                <c:pt idx="93">
                  <c:v>834.3</c:v>
                </c:pt>
                <c:pt idx="94">
                  <c:v>834.4</c:v>
                </c:pt>
                <c:pt idx="95">
                  <c:v>834.5</c:v>
                </c:pt>
                <c:pt idx="96">
                  <c:v>834.6</c:v>
                </c:pt>
                <c:pt idx="97">
                  <c:v>834.7</c:v>
                </c:pt>
                <c:pt idx="98">
                  <c:v>834.8</c:v>
                </c:pt>
                <c:pt idx="99">
                  <c:v>834.9</c:v>
                </c:pt>
                <c:pt idx="100">
                  <c:v>835</c:v>
                </c:pt>
                <c:pt idx="101">
                  <c:v>835.1</c:v>
                </c:pt>
                <c:pt idx="102">
                  <c:v>835.2</c:v>
                </c:pt>
                <c:pt idx="103">
                  <c:v>835.3</c:v>
                </c:pt>
                <c:pt idx="104">
                  <c:v>835.4</c:v>
                </c:pt>
                <c:pt idx="105">
                  <c:v>835.5</c:v>
                </c:pt>
                <c:pt idx="106">
                  <c:v>835.6</c:v>
                </c:pt>
                <c:pt idx="107">
                  <c:v>835.7</c:v>
                </c:pt>
                <c:pt idx="108">
                  <c:v>835.8</c:v>
                </c:pt>
                <c:pt idx="109">
                  <c:v>835.9</c:v>
                </c:pt>
                <c:pt idx="110">
                  <c:v>836</c:v>
                </c:pt>
                <c:pt idx="111">
                  <c:v>836.1</c:v>
                </c:pt>
                <c:pt idx="112">
                  <c:v>836.2</c:v>
                </c:pt>
                <c:pt idx="113">
                  <c:v>836.3</c:v>
                </c:pt>
                <c:pt idx="114">
                  <c:v>836.4</c:v>
                </c:pt>
                <c:pt idx="115">
                  <c:v>836.5</c:v>
                </c:pt>
                <c:pt idx="116">
                  <c:v>836.6</c:v>
                </c:pt>
                <c:pt idx="117">
                  <c:v>836.7</c:v>
                </c:pt>
                <c:pt idx="118">
                  <c:v>836.8</c:v>
                </c:pt>
                <c:pt idx="119">
                  <c:v>836.9</c:v>
                </c:pt>
                <c:pt idx="120">
                  <c:v>837</c:v>
                </c:pt>
                <c:pt idx="121">
                  <c:v>837.1</c:v>
                </c:pt>
                <c:pt idx="122">
                  <c:v>837.2</c:v>
                </c:pt>
                <c:pt idx="123">
                  <c:v>837.3</c:v>
                </c:pt>
                <c:pt idx="124">
                  <c:v>837.4</c:v>
                </c:pt>
                <c:pt idx="125">
                  <c:v>837.5</c:v>
                </c:pt>
                <c:pt idx="126">
                  <c:v>837.6</c:v>
                </c:pt>
                <c:pt idx="127">
                  <c:v>837.7</c:v>
                </c:pt>
                <c:pt idx="128">
                  <c:v>837.8</c:v>
                </c:pt>
                <c:pt idx="129">
                  <c:v>837.9</c:v>
                </c:pt>
                <c:pt idx="130">
                  <c:v>838</c:v>
                </c:pt>
                <c:pt idx="131">
                  <c:v>838.1</c:v>
                </c:pt>
                <c:pt idx="132">
                  <c:v>838.2</c:v>
                </c:pt>
                <c:pt idx="133">
                  <c:v>838.3</c:v>
                </c:pt>
                <c:pt idx="134">
                  <c:v>838.4</c:v>
                </c:pt>
                <c:pt idx="135">
                  <c:v>838.5</c:v>
                </c:pt>
                <c:pt idx="136">
                  <c:v>838.6</c:v>
                </c:pt>
                <c:pt idx="137">
                  <c:v>838.7</c:v>
                </c:pt>
                <c:pt idx="138">
                  <c:v>838.8</c:v>
                </c:pt>
                <c:pt idx="139">
                  <c:v>838.9</c:v>
                </c:pt>
                <c:pt idx="140">
                  <c:v>839</c:v>
                </c:pt>
                <c:pt idx="141">
                  <c:v>839.1</c:v>
                </c:pt>
                <c:pt idx="142">
                  <c:v>839.2</c:v>
                </c:pt>
                <c:pt idx="143">
                  <c:v>839.3</c:v>
                </c:pt>
                <c:pt idx="144">
                  <c:v>839.4</c:v>
                </c:pt>
                <c:pt idx="145">
                  <c:v>839.5</c:v>
                </c:pt>
                <c:pt idx="146">
                  <c:v>839.6</c:v>
                </c:pt>
                <c:pt idx="147">
                  <c:v>839.7</c:v>
                </c:pt>
                <c:pt idx="148">
                  <c:v>839.8</c:v>
                </c:pt>
                <c:pt idx="149">
                  <c:v>839.9</c:v>
                </c:pt>
                <c:pt idx="150">
                  <c:v>840</c:v>
                </c:pt>
                <c:pt idx="151">
                  <c:v>840.1</c:v>
                </c:pt>
                <c:pt idx="152">
                  <c:v>840.2</c:v>
                </c:pt>
                <c:pt idx="153">
                  <c:v>840.3</c:v>
                </c:pt>
                <c:pt idx="154">
                  <c:v>840.4</c:v>
                </c:pt>
                <c:pt idx="155">
                  <c:v>840.5</c:v>
                </c:pt>
                <c:pt idx="156">
                  <c:v>840.6</c:v>
                </c:pt>
                <c:pt idx="157">
                  <c:v>840.7</c:v>
                </c:pt>
                <c:pt idx="158">
                  <c:v>840.8</c:v>
                </c:pt>
                <c:pt idx="159">
                  <c:v>840.9</c:v>
                </c:pt>
                <c:pt idx="160">
                  <c:v>841</c:v>
                </c:pt>
                <c:pt idx="161">
                  <c:v>841.1</c:v>
                </c:pt>
                <c:pt idx="162">
                  <c:v>841.2</c:v>
                </c:pt>
                <c:pt idx="163">
                  <c:v>841.3</c:v>
                </c:pt>
                <c:pt idx="164">
                  <c:v>841.4</c:v>
                </c:pt>
                <c:pt idx="165">
                  <c:v>841.5</c:v>
                </c:pt>
                <c:pt idx="166">
                  <c:v>841.6</c:v>
                </c:pt>
                <c:pt idx="167">
                  <c:v>841.7</c:v>
                </c:pt>
                <c:pt idx="168">
                  <c:v>841.8</c:v>
                </c:pt>
                <c:pt idx="169">
                  <c:v>841.9</c:v>
                </c:pt>
                <c:pt idx="170">
                  <c:v>842</c:v>
                </c:pt>
                <c:pt idx="171">
                  <c:v>842.1</c:v>
                </c:pt>
                <c:pt idx="172">
                  <c:v>842.2</c:v>
                </c:pt>
                <c:pt idx="173">
                  <c:v>842.3</c:v>
                </c:pt>
                <c:pt idx="174">
                  <c:v>842.4</c:v>
                </c:pt>
                <c:pt idx="175">
                  <c:v>842.5</c:v>
                </c:pt>
                <c:pt idx="176">
                  <c:v>842.6</c:v>
                </c:pt>
                <c:pt idx="177">
                  <c:v>842.7</c:v>
                </c:pt>
                <c:pt idx="178">
                  <c:v>842.8</c:v>
                </c:pt>
                <c:pt idx="179">
                  <c:v>842.9</c:v>
                </c:pt>
                <c:pt idx="180">
                  <c:v>843</c:v>
                </c:pt>
                <c:pt idx="181">
                  <c:v>843.1</c:v>
                </c:pt>
                <c:pt idx="182">
                  <c:v>843.2</c:v>
                </c:pt>
                <c:pt idx="183">
                  <c:v>843.3</c:v>
                </c:pt>
                <c:pt idx="184">
                  <c:v>843.4</c:v>
                </c:pt>
                <c:pt idx="185">
                  <c:v>843.5</c:v>
                </c:pt>
                <c:pt idx="186">
                  <c:v>843.6</c:v>
                </c:pt>
                <c:pt idx="187">
                  <c:v>843.7</c:v>
                </c:pt>
                <c:pt idx="188">
                  <c:v>843.8</c:v>
                </c:pt>
                <c:pt idx="189">
                  <c:v>843.9</c:v>
                </c:pt>
                <c:pt idx="190">
                  <c:v>844</c:v>
                </c:pt>
                <c:pt idx="191">
                  <c:v>844.1</c:v>
                </c:pt>
                <c:pt idx="192">
                  <c:v>844.2</c:v>
                </c:pt>
                <c:pt idx="193">
                  <c:v>844.3</c:v>
                </c:pt>
                <c:pt idx="194">
                  <c:v>844.4</c:v>
                </c:pt>
                <c:pt idx="195">
                  <c:v>844.5</c:v>
                </c:pt>
                <c:pt idx="196">
                  <c:v>844.6</c:v>
                </c:pt>
                <c:pt idx="197">
                  <c:v>844.7</c:v>
                </c:pt>
                <c:pt idx="198">
                  <c:v>844.8</c:v>
                </c:pt>
                <c:pt idx="199">
                  <c:v>844.9</c:v>
                </c:pt>
                <c:pt idx="200">
                  <c:v>845</c:v>
                </c:pt>
                <c:pt idx="201">
                  <c:v>845.1</c:v>
                </c:pt>
                <c:pt idx="202">
                  <c:v>845.2</c:v>
                </c:pt>
                <c:pt idx="203">
                  <c:v>845.3</c:v>
                </c:pt>
                <c:pt idx="204">
                  <c:v>845.4</c:v>
                </c:pt>
                <c:pt idx="205">
                  <c:v>845.5</c:v>
                </c:pt>
                <c:pt idx="206">
                  <c:v>845.6</c:v>
                </c:pt>
                <c:pt idx="207">
                  <c:v>845.7</c:v>
                </c:pt>
                <c:pt idx="208">
                  <c:v>845.8</c:v>
                </c:pt>
                <c:pt idx="209">
                  <c:v>845.9</c:v>
                </c:pt>
                <c:pt idx="210">
                  <c:v>846</c:v>
                </c:pt>
                <c:pt idx="211">
                  <c:v>846.1</c:v>
                </c:pt>
                <c:pt idx="212">
                  <c:v>846.2</c:v>
                </c:pt>
                <c:pt idx="213">
                  <c:v>846.3</c:v>
                </c:pt>
                <c:pt idx="214">
                  <c:v>846.4</c:v>
                </c:pt>
                <c:pt idx="215">
                  <c:v>846.5</c:v>
                </c:pt>
                <c:pt idx="216">
                  <c:v>846.6</c:v>
                </c:pt>
                <c:pt idx="217">
                  <c:v>846.7</c:v>
                </c:pt>
                <c:pt idx="218">
                  <c:v>846.8</c:v>
                </c:pt>
                <c:pt idx="219">
                  <c:v>846.9</c:v>
                </c:pt>
                <c:pt idx="220">
                  <c:v>847</c:v>
                </c:pt>
                <c:pt idx="221">
                  <c:v>847.1</c:v>
                </c:pt>
                <c:pt idx="222">
                  <c:v>847.2</c:v>
                </c:pt>
                <c:pt idx="223">
                  <c:v>847.3</c:v>
                </c:pt>
                <c:pt idx="224">
                  <c:v>847.4</c:v>
                </c:pt>
                <c:pt idx="225">
                  <c:v>847.5</c:v>
                </c:pt>
                <c:pt idx="226">
                  <c:v>847.6</c:v>
                </c:pt>
                <c:pt idx="227">
                  <c:v>847.7</c:v>
                </c:pt>
                <c:pt idx="228">
                  <c:v>847.8</c:v>
                </c:pt>
                <c:pt idx="229">
                  <c:v>847.9</c:v>
                </c:pt>
                <c:pt idx="230">
                  <c:v>848</c:v>
                </c:pt>
                <c:pt idx="231">
                  <c:v>848.1</c:v>
                </c:pt>
                <c:pt idx="232">
                  <c:v>848.2</c:v>
                </c:pt>
                <c:pt idx="233">
                  <c:v>848.3</c:v>
                </c:pt>
                <c:pt idx="234">
                  <c:v>848.4</c:v>
                </c:pt>
                <c:pt idx="235">
                  <c:v>848.5</c:v>
                </c:pt>
                <c:pt idx="236">
                  <c:v>848.6</c:v>
                </c:pt>
                <c:pt idx="237">
                  <c:v>848.7</c:v>
                </c:pt>
                <c:pt idx="238">
                  <c:v>848.8</c:v>
                </c:pt>
                <c:pt idx="239">
                  <c:v>848.9</c:v>
                </c:pt>
                <c:pt idx="240">
                  <c:v>849</c:v>
                </c:pt>
                <c:pt idx="241">
                  <c:v>849.1</c:v>
                </c:pt>
                <c:pt idx="242">
                  <c:v>849.2</c:v>
                </c:pt>
                <c:pt idx="243">
                  <c:v>849.3</c:v>
                </c:pt>
                <c:pt idx="244">
                  <c:v>849.4</c:v>
                </c:pt>
                <c:pt idx="245">
                  <c:v>849.5</c:v>
                </c:pt>
                <c:pt idx="246">
                  <c:v>849.6</c:v>
                </c:pt>
                <c:pt idx="247">
                  <c:v>849.7</c:v>
                </c:pt>
                <c:pt idx="248">
                  <c:v>849.8</c:v>
                </c:pt>
                <c:pt idx="249">
                  <c:v>849.9</c:v>
                </c:pt>
                <c:pt idx="250">
                  <c:v>850</c:v>
                </c:pt>
                <c:pt idx="251">
                  <c:v>850.1</c:v>
                </c:pt>
                <c:pt idx="252">
                  <c:v>850.2</c:v>
                </c:pt>
                <c:pt idx="253">
                  <c:v>850.3</c:v>
                </c:pt>
                <c:pt idx="254">
                  <c:v>850.4</c:v>
                </c:pt>
                <c:pt idx="255">
                  <c:v>850.5</c:v>
                </c:pt>
                <c:pt idx="256">
                  <c:v>850.6</c:v>
                </c:pt>
                <c:pt idx="257">
                  <c:v>850.7</c:v>
                </c:pt>
                <c:pt idx="258">
                  <c:v>850.8</c:v>
                </c:pt>
                <c:pt idx="259">
                  <c:v>850.9</c:v>
                </c:pt>
                <c:pt idx="260">
                  <c:v>851</c:v>
                </c:pt>
                <c:pt idx="261">
                  <c:v>851.1</c:v>
                </c:pt>
                <c:pt idx="262">
                  <c:v>851.2</c:v>
                </c:pt>
                <c:pt idx="263">
                  <c:v>851.3</c:v>
                </c:pt>
                <c:pt idx="264">
                  <c:v>851.4</c:v>
                </c:pt>
                <c:pt idx="265">
                  <c:v>851.5</c:v>
                </c:pt>
                <c:pt idx="266">
                  <c:v>851.6</c:v>
                </c:pt>
                <c:pt idx="267">
                  <c:v>851.7</c:v>
                </c:pt>
                <c:pt idx="268">
                  <c:v>851.8</c:v>
                </c:pt>
                <c:pt idx="269">
                  <c:v>851.9</c:v>
                </c:pt>
                <c:pt idx="270">
                  <c:v>852</c:v>
                </c:pt>
                <c:pt idx="271">
                  <c:v>852.1</c:v>
                </c:pt>
                <c:pt idx="272">
                  <c:v>852.2</c:v>
                </c:pt>
                <c:pt idx="273">
                  <c:v>852.3</c:v>
                </c:pt>
                <c:pt idx="274">
                  <c:v>852.4</c:v>
                </c:pt>
                <c:pt idx="275">
                  <c:v>852.5</c:v>
                </c:pt>
                <c:pt idx="276">
                  <c:v>852.6</c:v>
                </c:pt>
                <c:pt idx="277">
                  <c:v>852.7</c:v>
                </c:pt>
                <c:pt idx="278">
                  <c:v>852.8</c:v>
                </c:pt>
                <c:pt idx="279">
                  <c:v>852.9</c:v>
                </c:pt>
                <c:pt idx="280">
                  <c:v>853</c:v>
                </c:pt>
                <c:pt idx="281">
                  <c:v>853.1</c:v>
                </c:pt>
                <c:pt idx="282">
                  <c:v>853.2</c:v>
                </c:pt>
                <c:pt idx="283">
                  <c:v>853.3</c:v>
                </c:pt>
                <c:pt idx="284">
                  <c:v>853.4</c:v>
                </c:pt>
                <c:pt idx="285">
                  <c:v>853.5</c:v>
                </c:pt>
                <c:pt idx="286">
                  <c:v>853.6</c:v>
                </c:pt>
                <c:pt idx="287">
                  <c:v>853.7</c:v>
                </c:pt>
                <c:pt idx="288">
                  <c:v>853.8</c:v>
                </c:pt>
                <c:pt idx="289">
                  <c:v>853.9</c:v>
                </c:pt>
                <c:pt idx="290">
                  <c:v>854</c:v>
                </c:pt>
                <c:pt idx="291">
                  <c:v>854.1</c:v>
                </c:pt>
                <c:pt idx="292">
                  <c:v>854.2</c:v>
                </c:pt>
                <c:pt idx="293">
                  <c:v>854.3</c:v>
                </c:pt>
                <c:pt idx="294">
                  <c:v>854.4</c:v>
                </c:pt>
                <c:pt idx="295">
                  <c:v>854.5</c:v>
                </c:pt>
                <c:pt idx="296">
                  <c:v>854.6</c:v>
                </c:pt>
                <c:pt idx="297">
                  <c:v>854.7</c:v>
                </c:pt>
                <c:pt idx="298">
                  <c:v>854.8</c:v>
                </c:pt>
                <c:pt idx="299">
                  <c:v>854.9</c:v>
                </c:pt>
                <c:pt idx="300">
                  <c:v>855</c:v>
                </c:pt>
                <c:pt idx="301">
                  <c:v>855.1</c:v>
                </c:pt>
                <c:pt idx="302">
                  <c:v>855.2</c:v>
                </c:pt>
                <c:pt idx="303">
                  <c:v>855.3</c:v>
                </c:pt>
                <c:pt idx="304">
                  <c:v>855.4</c:v>
                </c:pt>
                <c:pt idx="305">
                  <c:v>855.5</c:v>
                </c:pt>
                <c:pt idx="306">
                  <c:v>855.6</c:v>
                </c:pt>
                <c:pt idx="307">
                  <c:v>855.7</c:v>
                </c:pt>
                <c:pt idx="308">
                  <c:v>855.8</c:v>
                </c:pt>
                <c:pt idx="309">
                  <c:v>855.9</c:v>
                </c:pt>
                <c:pt idx="310">
                  <c:v>856</c:v>
                </c:pt>
                <c:pt idx="311">
                  <c:v>856.1</c:v>
                </c:pt>
                <c:pt idx="312">
                  <c:v>856.2</c:v>
                </c:pt>
                <c:pt idx="313">
                  <c:v>856.3</c:v>
                </c:pt>
                <c:pt idx="314">
                  <c:v>856.4</c:v>
                </c:pt>
                <c:pt idx="315">
                  <c:v>856.5</c:v>
                </c:pt>
                <c:pt idx="316">
                  <c:v>856.6</c:v>
                </c:pt>
                <c:pt idx="317">
                  <c:v>856.7</c:v>
                </c:pt>
                <c:pt idx="318">
                  <c:v>856.8</c:v>
                </c:pt>
                <c:pt idx="319">
                  <c:v>856.9</c:v>
                </c:pt>
                <c:pt idx="320">
                  <c:v>857</c:v>
                </c:pt>
                <c:pt idx="321">
                  <c:v>857.1</c:v>
                </c:pt>
                <c:pt idx="322">
                  <c:v>857.2</c:v>
                </c:pt>
                <c:pt idx="323">
                  <c:v>857.3</c:v>
                </c:pt>
                <c:pt idx="324">
                  <c:v>857.4</c:v>
                </c:pt>
                <c:pt idx="325">
                  <c:v>857.5</c:v>
                </c:pt>
                <c:pt idx="326">
                  <c:v>857.6</c:v>
                </c:pt>
                <c:pt idx="327">
                  <c:v>857.7</c:v>
                </c:pt>
                <c:pt idx="328">
                  <c:v>857.8</c:v>
                </c:pt>
                <c:pt idx="329">
                  <c:v>857.9</c:v>
                </c:pt>
                <c:pt idx="330">
                  <c:v>858</c:v>
                </c:pt>
                <c:pt idx="331">
                  <c:v>858.1</c:v>
                </c:pt>
                <c:pt idx="332">
                  <c:v>858.2</c:v>
                </c:pt>
                <c:pt idx="333">
                  <c:v>858.3</c:v>
                </c:pt>
                <c:pt idx="334">
                  <c:v>858.4</c:v>
                </c:pt>
                <c:pt idx="335">
                  <c:v>858.5</c:v>
                </c:pt>
                <c:pt idx="336">
                  <c:v>858.6</c:v>
                </c:pt>
                <c:pt idx="337">
                  <c:v>858.7</c:v>
                </c:pt>
                <c:pt idx="338">
                  <c:v>858.8</c:v>
                </c:pt>
                <c:pt idx="339">
                  <c:v>858.9</c:v>
                </c:pt>
                <c:pt idx="340">
                  <c:v>859</c:v>
                </c:pt>
                <c:pt idx="341">
                  <c:v>859.1</c:v>
                </c:pt>
                <c:pt idx="342">
                  <c:v>859.2</c:v>
                </c:pt>
                <c:pt idx="343">
                  <c:v>859.3</c:v>
                </c:pt>
                <c:pt idx="344">
                  <c:v>859.4</c:v>
                </c:pt>
                <c:pt idx="345">
                  <c:v>859.5</c:v>
                </c:pt>
                <c:pt idx="346">
                  <c:v>859.6</c:v>
                </c:pt>
                <c:pt idx="347">
                  <c:v>859.7</c:v>
                </c:pt>
                <c:pt idx="348">
                  <c:v>859.8</c:v>
                </c:pt>
                <c:pt idx="349">
                  <c:v>859.9</c:v>
                </c:pt>
                <c:pt idx="350">
                  <c:v>860</c:v>
                </c:pt>
                <c:pt idx="351">
                  <c:v>860.1</c:v>
                </c:pt>
                <c:pt idx="352">
                  <c:v>860.2</c:v>
                </c:pt>
                <c:pt idx="353">
                  <c:v>860.3</c:v>
                </c:pt>
                <c:pt idx="354">
                  <c:v>860.4</c:v>
                </c:pt>
                <c:pt idx="355">
                  <c:v>860.5</c:v>
                </c:pt>
                <c:pt idx="356">
                  <c:v>860.6</c:v>
                </c:pt>
                <c:pt idx="357">
                  <c:v>860.7</c:v>
                </c:pt>
                <c:pt idx="358">
                  <c:v>860.8</c:v>
                </c:pt>
                <c:pt idx="359">
                  <c:v>860.9</c:v>
                </c:pt>
                <c:pt idx="360">
                  <c:v>861</c:v>
                </c:pt>
                <c:pt idx="361">
                  <c:v>861.1</c:v>
                </c:pt>
                <c:pt idx="362">
                  <c:v>861.2</c:v>
                </c:pt>
                <c:pt idx="363">
                  <c:v>861.3</c:v>
                </c:pt>
                <c:pt idx="364">
                  <c:v>861.4</c:v>
                </c:pt>
                <c:pt idx="365">
                  <c:v>861.5</c:v>
                </c:pt>
                <c:pt idx="366">
                  <c:v>861.6</c:v>
                </c:pt>
                <c:pt idx="367">
                  <c:v>861.7</c:v>
                </c:pt>
                <c:pt idx="368">
                  <c:v>861.8</c:v>
                </c:pt>
                <c:pt idx="369">
                  <c:v>861.9</c:v>
                </c:pt>
                <c:pt idx="370">
                  <c:v>862</c:v>
                </c:pt>
                <c:pt idx="371">
                  <c:v>862.1</c:v>
                </c:pt>
                <c:pt idx="372">
                  <c:v>862.2</c:v>
                </c:pt>
                <c:pt idx="373">
                  <c:v>862.3</c:v>
                </c:pt>
                <c:pt idx="374">
                  <c:v>862.4</c:v>
                </c:pt>
                <c:pt idx="375">
                  <c:v>862.5</c:v>
                </c:pt>
                <c:pt idx="376">
                  <c:v>862.6</c:v>
                </c:pt>
                <c:pt idx="377">
                  <c:v>862.7</c:v>
                </c:pt>
                <c:pt idx="378">
                  <c:v>862.8</c:v>
                </c:pt>
                <c:pt idx="379">
                  <c:v>862.9</c:v>
                </c:pt>
                <c:pt idx="380">
                  <c:v>863</c:v>
                </c:pt>
                <c:pt idx="381">
                  <c:v>863.1</c:v>
                </c:pt>
                <c:pt idx="382">
                  <c:v>863.2</c:v>
                </c:pt>
                <c:pt idx="383">
                  <c:v>863.3</c:v>
                </c:pt>
                <c:pt idx="384">
                  <c:v>863.4</c:v>
                </c:pt>
                <c:pt idx="385">
                  <c:v>863.5</c:v>
                </c:pt>
                <c:pt idx="386">
                  <c:v>863.6</c:v>
                </c:pt>
                <c:pt idx="387">
                  <c:v>863.7</c:v>
                </c:pt>
                <c:pt idx="388">
                  <c:v>863.8</c:v>
                </c:pt>
                <c:pt idx="389">
                  <c:v>863.9</c:v>
                </c:pt>
                <c:pt idx="390">
                  <c:v>864</c:v>
                </c:pt>
                <c:pt idx="391">
                  <c:v>864.1</c:v>
                </c:pt>
                <c:pt idx="392">
                  <c:v>864.2</c:v>
                </c:pt>
                <c:pt idx="393">
                  <c:v>864.3</c:v>
                </c:pt>
                <c:pt idx="394">
                  <c:v>864.4</c:v>
                </c:pt>
                <c:pt idx="395">
                  <c:v>864.5</c:v>
                </c:pt>
                <c:pt idx="396">
                  <c:v>864.6</c:v>
                </c:pt>
                <c:pt idx="397">
                  <c:v>864.7</c:v>
                </c:pt>
                <c:pt idx="398">
                  <c:v>864.8</c:v>
                </c:pt>
                <c:pt idx="399">
                  <c:v>864.9</c:v>
                </c:pt>
                <c:pt idx="400">
                  <c:v>865</c:v>
                </c:pt>
                <c:pt idx="401">
                  <c:v>865.1</c:v>
                </c:pt>
                <c:pt idx="402">
                  <c:v>865.2</c:v>
                </c:pt>
                <c:pt idx="403">
                  <c:v>865.3</c:v>
                </c:pt>
                <c:pt idx="404">
                  <c:v>865.4</c:v>
                </c:pt>
                <c:pt idx="405">
                  <c:v>865.5</c:v>
                </c:pt>
                <c:pt idx="406">
                  <c:v>865.6</c:v>
                </c:pt>
                <c:pt idx="407">
                  <c:v>865.7</c:v>
                </c:pt>
                <c:pt idx="408">
                  <c:v>865.8</c:v>
                </c:pt>
                <c:pt idx="409">
                  <c:v>865.9</c:v>
                </c:pt>
                <c:pt idx="410">
                  <c:v>866</c:v>
                </c:pt>
                <c:pt idx="411">
                  <c:v>866.1</c:v>
                </c:pt>
                <c:pt idx="412">
                  <c:v>866.2</c:v>
                </c:pt>
                <c:pt idx="413">
                  <c:v>866.3</c:v>
                </c:pt>
                <c:pt idx="414">
                  <c:v>866.4</c:v>
                </c:pt>
                <c:pt idx="415">
                  <c:v>866.5</c:v>
                </c:pt>
                <c:pt idx="416">
                  <c:v>866.6</c:v>
                </c:pt>
                <c:pt idx="417">
                  <c:v>866.7</c:v>
                </c:pt>
                <c:pt idx="418">
                  <c:v>866.8</c:v>
                </c:pt>
                <c:pt idx="419">
                  <c:v>866.9</c:v>
                </c:pt>
                <c:pt idx="420">
                  <c:v>867</c:v>
                </c:pt>
                <c:pt idx="421">
                  <c:v>867.1</c:v>
                </c:pt>
                <c:pt idx="422">
                  <c:v>867.2</c:v>
                </c:pt>
                <c:pt idx="423">
                  <c:v>867.3</c:v>
                </c:pt>
                <c:pt idx="424">
                  <c:v>867.4</c:v>
                </c:pt>
                <c:pt idx="425">
                  <c:v>867.5</c:v>
                </c:pt>
                <c:pt idx="426">
                  <c:v>867.6</c:v>
                </c:pt>
                <c:pt idx="427">
                  <c:v>867.7</c:v>
                </c:pt>
                <c:pt idx="428">
                  <c:v>867.8</c:v>
                </c:pt>
                <c:pt idx="429">
                  <c:v>867.9</c:v>
                </c:pt>
                <c:pt idx="430">
                  <c:v>868</c:v>
                </c:pt>
                <c:pt idx="431">
                  <c:v>868.1</c:v>
                </c:pt>
                <c:pt idx="432">
                  <c:v>868.2</c:v>
                </c:pt>
                <c:pt idx="433">
                  <c:v>868.3</c:v>
                </c:pt>
                <c:pt idx="434">
                  <c:v>868.4</c:v>
                </c:pt>
                <c:pt idx="435">
                  <c:v>868.5</c:v>
                </c:pt>
                <c:pt idx="436">
                  <c:v>868.6</c:v>
                </c:pt>
                <c:pt idx="437">
                  <c:v>868.7</c:v>
                </c:pt>
                <c:pt idx="438">
                  <c:v>868.8</c:v>
                </c:pt>
                <c:pt idx="439">
                  <c:v>868.9</c:v>
                </c:pt>
                <c:pt idx="440">
                  <c:v>869</c:v>
                </c:pt>
                <c:pt idx="441">
                  <c:v>869.1</c:v>
                </c:pt>
                <c:pt idx="442">
                  <c:v>869.2</c:v>
                </c:pt>
                <c:pt idx="443">
                  <c:v>869.3</c:v>
                </c:pt>
                <c:pt idx="444">
                  <c:v>869.4</c:v>
                </c:pt>
                <c:pt idx="445">
                  <c:v>869.5</c:v>
                </c:pt>
                <c:pt idx="446">
                  <c:v>869.6</c:v>
                </c:pt>
                <c:pt idx="447">
                  <c:v>869.7</c:v>
                </c:pt>
                <c:pt idx="448">
                  <c:v>869.8</c:v>
                </c:pt>
                <c:pt idx="449">
                  <c:v>869.9</c:v>
                </c:pt>
                <c:pt idx="450">
                  <c:v>870</c:v>
                </c:pt>
                <c:pt idx="451">
                  <c:v>870.1</c:v>
                </c:pt>
                <c:pt idx="452">
                  <c:v>870.2</c:v>
                </c:pt>
                <c:pt idx="453">
                  <c:v>870.3</c:v>
                </c:pt>
                <c:pt idx="454">
                  <c:v>870.4</c:v>
                </c:pt>
                <c:pt idx="455">
                  <c:v>870.5</c:v>
                </c:pt>
                <c:pt idx="456">
                  <c:v>870.6</c:v>
                </c:pt>
                <c:pt idx="457">
                  <c:v>870.7</c:v>
                </c:pt>
                <c:pt idx="458">
                  <c:v>870.8</c:v>
                </c:pt>
                <c:pt idx="459">
                  <c:v>870.9</c:v>
                </c:pt>
                <c:pt idx="460">
                  <c:v>871</c:v>
                </c:pt>
                <c:pt idx="461">
                  <c:v>871.1</c:v>
                </c:pt>
                <c:pt idx="462">
                  <c:v>871.2</c:v>
                </c:pt>
                <c:pt idx="463">
                  <c:v>871.3</c:v>
                </c:pt>
                <c:pt idx="464">
                  <c:v>871.4</c:v>
                </c:pt>
                <c:pt idx="465">
                  <c:v>871.5</c:v>
                </c:pt>
                <c:pt idx="466">
                  <c:v>871.6</c:v>
                </c:pt>
                <c:pt idx="467">
                  <c:v>871.7</c:v>
                </c:pt>
                <c:pt idx="468">
                  <c:v>871.8</c:v>
                </c:pt>
                <c:pt idx="469">
                  <c:v>871.9</c:v>
                </c:pt>
                <c:pt idx="470">
                  <c:v>872</c:v>
                </c:pt>
                <c:pt idx="471">
                  <c:v>872.1</c:v>
                </c:pt>
                <c:pt idx="472">
                  <c:v>872.2</c:v>
                </c:pt>
                <c:pt idx="473">
                  <c:v>872.3</c:v>
                </c:pt>
                <c:pt idx="474">
                  <c:v>872.4</c:v>
                </c:pt>
                <c:pt idx="475">
                  <c:v>872.5</c:v>
                </c:pt>
                <c:pt idx="476">
                  <c:v>872.6</c:v>
                </c:pt>
                <c:pt idx="477">
                  <c:v>872.7</c:v>
                </c:pt>
                <c:pt idx="478">
                  <c:v>872.8</c:v>
                </c:pt>
                <c:pt idx="479">
                  <c:v>872.9</c:v>
                </c:pt>
                <c:pt idx="480">
                  <c:v>873</c:v>
                </c:pt>
                <c:pt idx="481">
                  <c:v>873.1</c:v>
                </c:pt>
                <c:pt idx="482">
                  <c:v>873.2</c:v>
                </c:pt>
                <c:pt idx="483">
                  <c:v>873.3</c:v>
                </c:pt>
                <c:pt idx="484">
                  <c:v>873.4</c:v>
                </c:pt>
                <c:pt idx="485">
                  <c:v>873.5</c:v>
                </c:pt>
                <c:pt idx="486">
                  <c:v>873.6</c:v>
                </c:pt>
                <c:pt idx="487">
                  <c:v>873.7</c:v>
                </c:pt>
                <c:pt idx="488">
                  <c:v>873.8</c:v>
                </c:pt>
                <c:pt idx="489">
                  <c:v>873.9</c:v>
                </c:pt>
                <c:pt idx="490">
                  <c:v>874</c:v>
                </c:pt>
                <c:pt idx="491">
                  <c:v>874.1</c:v>
                </c:pt>
                <c:pt idx="492">
                  <c:v>874.2</c:v>
                </c:pt>
                <c:pt idx="493">
                  <c:v>874.3</c:v>
                </c:pt>
                <c:pt idx="494">
                  <c:v>874.4</c:v>
                </c:pt>
                <c:pt idx="495">
                  <c:v>874.5</c:v>
                </c:pt>
                <c:pt idx="496">
                  <c:v>874.6</c:v>
                </c:pt>
                <c:pt idx="497">
                  <c:v>874.7</c:v>
                </c:pt>
                <c:pt idx="498">
                  <c:v>874.8</c:v>
                </c:pt>
                <c:pt idx="499">
                  <c:v>874.9</c:v>
                </c:pt>
                <c:pt idx="500">
                  <c:v>875</c:v>
                </c:pt>
                <c:pt idx="501">
                  <c:v>875.1</c:v>
                </c:pt>
                <c:pt idx="502">
                  <c:v>875.2</c:v>
                </c:pt>
                <c:pt idx="503">
                  <c:v>875.3</c:v>
                </c:pt>
                <c:pt idx="504">
                  <c:v>875.4</c:v>
                </c:pt>
                <c:pt idx="505">
                  <c:v>875.5</c:v>
                </c:pt>
                <c:pt idx="506">
                  <c:v>875.6</c:v>
                </c:pt>
                <c:pt idx="507">
                  <c:v>875.7</c:v>
                </c:pt>
                <c:pt idx="508">
                  <c:v>875.8</c:v>
                </c:pt>
                <c:pt idx="509">
                  <c:v>875.9</c:v>
                </c:pt>
                <c:pt idx="510">
                  <c:v>876</c:v>
                </c:pt>
                <c:pt idx="511">
                  <c:v>876.1</c:v>
                </c:pt>
                <c:pt idx="512">
                  <c:v>876.2</c:v>
                </c:pt>
                <c:pt idx="513">
                  <c:v>876.3</c:v>
                </c:pt>
                <c:pt idx="514">
                  <c:v>876.4</c:v>
                </c:pt>
                <c:pt idx="515">
                  <c:v>876.5</c:v>
                </c:pt>
                <c:pt idx="516">
                  <c:v>876.6</c:v>
                </c:pt>
                <c:pt idx="517">
                  <c:v>876.7</c:v>
                </c:pt>
                <c:pt idx="518">
                  <c:v>876.8</c:v>
                </c:pt>
                <c:pt idx="519">
                  <c:v>876.9</c:v>
                </c:pt>
                <c:pt idx="520">
                  <c:v>877</c:v>
                </c:pt>
                <c:pt idx="521">
                  <c:v>877.1</c:v>
                </c:pt>
                <c:pt idx="522">
                  <c:v>877.2</c:v>
                </c:pt>
                <c:pt idx="523">
                  <c:v>877.3</c:v>
                </c:pt>
                <c:pt idx="524">
                  <c:v>877.4</c:v>
                </c:pt>
                <c:pt idx="525">
                  <c:v>877.5</c:v>
                </c:pt>
                <c:pt idx="526">
                  <c:v>877.6</c:v>
                </c:pt>
                <c:pt idx="527">
                  <c:v>877.7</c:v>
                </c:pt>
                <c:pt idx="528">
                  <c:v>877.8</c:v>
                </c:pt>
                <c:pt idx="529">
                  <c:v>877.9</c:v>
                </c:pt>
                <c:pt idx="530">
                  <c:v>878</c:v>
                </c:pt>
                <c:pt idx="531">
                  <c:v>878.1</c:v>
                </c:pt>
                <c:pt idx="532">
                  <c:v>878.2</c:v>
                </c:pt>
                <c:pt idx="533">
                  <c:v>878.3</c:v>
                </c:pt>
                <c:pt idx="534">
                  <c:v>878.4</c:v>
                </c:pt>
                <c:pt idx="535">
                  <c:v>878.5</c:v>
                </c:pt>
                <c:pt idx="536">
                  <c:v>878.6</c:v>
                </c:pt>
                <c:pt idx="537">
                  <c:v>878.7</c:v>
                </c:pt>
                <c:pt idx="538">
                  <c:v>878.8</c:v>
                </c:pt>
                <c:pt idx="539">
                  <c:v>878.9</c:v>
                </c:pt>
                <c:pt idx="540">
                  <c:v>879</c:v>
                </c:pt>
                <c:pt idx="541">
                  <c:v>879.1</c:v>
                </c:pt>
                <c:pt idx="542">
                  <c:v>879.2</c:v>
                </c:pt>
                <c:pt idx="543">
                  <c:v>879.3</c:v>
                </c:pt>
                <c:pt idx="544">
                  <c:v>879.4</c:v>
                </c:pt>
                <c:pt idx="545">
                  <c:v>879.5</c:v>
                </c:pt>
                <c:pt idx="546">
                  <c:v>879.6</c:v>
                </c:pt>
                <c:pt idx="547">
                  <c:v>879.7</c:v>
                </c:pt>
                <c:pt idx="548">
                  <c:v>879.8</c:v>
                </c:pt>
                <c:pt idx="549">
                  <c:v>879.9</c:v>
                </c:pt>
                <c:pt idx="550">
                  <c:v>880</c:v>
                </c:pt>
                <c:pt idx="551">
                  <c:v>880.1</c:v>
                </c:pt>
                <c:pt idx="552">
                  <c:v>880.2</c:v>
                </c:pt>
                <c:pt idx="553">
                  <c:v>880.3</c:v>
                </c:pt>
                <c:pt idx="554">
                  <c:v>880.4</c:v>
                </c:pt>
                <c:pt idx="555">
                  <c:v>880.5</c:v>
                </c:pt>
                <c:pt idx="556">
                  <c:v>880.6</c:v>
                </c:pt>
                <c:pt idx="557">
                  <c:v>880.7</c:v>
                </c:pt>
                <c:pt idx="558">
                  <c:v>880.8</c:v>
                </c:pt>
                <c:pt idx="559">
                  <c:v>880.9</c:v>
                </c:pt>
                <c:pt idx="560">
                  <c:v>881</c:v>
                </c:pt>
                <c:pt idx="561">
                  <c:v>881.1</c:v>
                </c:pt>
                <c:pt idx="562">
                  <c:v>881.2</c:v>
                </c:pt>
                <c:pt idx="563">
                  <c:v>881.3</c:v>
                </c:pt>
                <c:pt idx="564">
                  <c:v>881.4</c:v>
                </c:pt>
                <c:pt idx="565">
                  <c:v>881.5</c:v>
                </c:pt>
                <c:pt idx="566">
                  <c:v>881.6</c:v>
                </c:pt>
                <c:pt idx="567">
                  <c:v>881.7</c:v>
                </c:pt>
                <c:pt idx="568">
                  <c:v>881.8</c:v>
                </c:pt>
                <c:pt idx="569">
                  <c:v>881.9</c:v>
                </c:pt>
                <c:pt idx="570">
                  <c:v>882</c:v>
                </c:pt>
                <c:pt idx="571">
                  <c:v>882.1</c:v>
                </c:pt>
                <c:pt idx="572">
                  <c:v>882.2</c:v>
                </c:pt>
                <c:pt idx="573">
                  <c:v>882.3</c:v>
                </c:pt>
                <c:pt idx="574">
                  <c:v>882.4</c:v>
                </c:pt>
                <c:pt idx="575">
                  <c:v>882.5</c:v>
                </c:pt>
                <c:pt idx="576">
                  <c:v>882.6</c:v>
                </c:pt>
                <c:pt idx="577">
                  <c:v>882.7</c:v>
                </c:pt>
                <c:pt idx="578">
                  <c:v>882.8</c:v>
                </c:pt>
                <c:pt idx="579">
                  <c:v>882.9</c:v>
                </c:pt>
                <c:pt idx="580">
                  <c:v>883</c:v>
                </c:pt>
                <c:pt idx="581">
                  <c:v>883.1</c:v>
                </c:pt>
                <c:pt idx="582">
                  <c:v>883.2</c:v>
                </c:pt>
                <c:pt idx="583">
                  <c:v>883.3</c:v>
                </c:pt>
                <c:pt idx="584">
                  <c:v>883.4</c:v>
                </c:pt>
                <c:pt idx="585">
                  <c:v>883.5</c:v>
                </c:pt>
                <c:pt idx="586">
                  <c:v>883.6</c:v>
                </c:pt>
                <c:pt idx="587">
                  <c:v>883.7</c:v>
                </c:pt>
                <c:pt idx="588">
                  <c:v>883.8</c:v>
                </c:pt>
                <c:pt idx="589">
                  <c:v>883.9</c:v>
                </c:pt>
                <c:pt idx="590">
                  <c:v>884</c:v>
                </c:pt>
                <c:pt idx="591">
                  <c:v>884.1</c:v>
                </c:pt>
                <c:pt idx="592">
                  <c:v>884.2</c:v>
                </c:pt>
                <c:pt idx="593">
                  <c:v>884.3</c:v>
                </c:pt>
                <c:pt idx="594">
                  <c:v>884.4</c:v>
                </c:pt>
                <c:pt idx="595">
                  <c:v>884.5</c:v>
                </c:pt>
                <c:pt idx="596">
                  <c:v>884.6</c:v>
                </c:pt>
                <c:pt idx="597">
                  <c:v>884.7</c:v>
                </c:pt>
                <c:pt idx="598">
                  <c:v>884.8</c:v>
                </c:pt>
                <c:pt idx="599">
                  <c:v>884.9</c:v>
                </c:pt>
                <c:pt idx="600">
                  <c:v>885</c:v>
                </c:pt>
                <c:pt idx="601">
                  <c:v>885.1</c:v>
                </c:pt>
                <c:pt idx="602">
                  <c:v>885.2</c:v>
                </c:pt>
                <c:pt idx="603">
                  <c:v>885.3</c:v>
                </c:pt>
                <c:pt idx="604">
                  <c:v>885.4</c:v>
                </c:pt>
                <c:pt idx="605">
                  <c:v>885.5</c:v>
                </c:pt>
                <c:pt idx="606">
                  <c:v>885.6</c:v>
                </c:pt>
                <c:pt idx="607">
                  <c:v>885.7</c:v>
                </c:pt>
                <c:pt idx="608">
                  <c:v>885.8</c:v>
                </c:pt>
                <c:pt idx="609">
                  <c:v>885.9</c:v>
                </c:pt>
                <c:pt idx="610">
                  <c:v>886</c:v>
                </c:pt>
                <c:pt idx="611">
                  <c:v>886.1</c:v>
                </c:pt>
                <c:pt idx="612">
                  <c:v>886.2</c:v>
                </c:pt>
                <c:pt idx="613">
                  <c:v>886.3</c:v>
                </c:pt>
                <c:pt idx="614">
                  <c:v>886.4</c:v>
                </c:pt>
                <c:pt idx="615">
                  <c:v>886.5</c:v>
                </c:pt>
                <c:pt idx="616">
                  <c:v>886.6</c:v>
                </c:pt>
                <c:pt idx="617">
                  <c:v>886.7</c:v>
                </c:pt>
                <c:pt idx="618">
                  <c:v>886.8</c:v>
                </c:pt>
                <c:pt idx="619">
                  <c:v>886.9</c:v>
                </c:pt>
                <c:pt idx="620">
                  <c:v>887</c:v>
                </c:pt>
                <c:pt idx="621">
                  <c:v>887.1</c:v>
                </c:pt>
                <c:pt idx="622">
                  <c:v>887.2</c:v>
                </c:pt>
                <c:pt idx="623">
                  <c:v>887.3</c:v>
                </c:pt>
                <c:pt idx="624">
                  <c:v>887.4</c:v>
                </c:pt>
                <c:pt idx="625">
                  <c:v>887.5</c:v>
                </c:pt>
                <c:pt idx="626">
                  <c:v>887.6</c:v>
                </c:pt>
                <c:pt idx="627">
                  <c:v>887.7</c:v>
                </c:pt>
                <c:pt idx="628">
                  <c:v>887.8</c:v>
                </c:pt>
                <c:pt idx="629">
                  <c:v>887.9</c:v>
                </c:pt>
                <c:pt idx="630">
                  <c:v>888</c:v>
                </c:pt>
                <c:pt idx="631">
                  <c:v>888.1</c:v>
                </c:pt>
                <c:pt idx="632">
                  <c:v>888.2</c:v>
                </c:pt>
                <c:pt idx="633">
                  <c:v>888.3</c:v>
                </c:pt>
                <c:pt idx="634">
                  <c:v>888.4</c:v>
                </c:pt>
                <c:pt idx="635">
                  <c:v>888.5</c:v>
                </c:pt>
                <c:pt idx="636">
                  <c:v>888.6</c:v>
                </c:pt>
                <c:pt idx="637">
                  <c:v>888.7</c:v>
                </c:pt>
                <c:pt idx="638">
                  <c:v>888.8</c:v>
                </c:pt>
                <c:pt idx="639">
                  <c:v>888.9</c:v>
                </c:pt>
                <c:pt idx="640">
                  <c:v>889</c:v>
                </c:pt>
                <c:pt idx="641">
                  <c:v>889.1</c:v>
                </c:pt>
                <c:pt idx="642">
                  <c:v>889.2</c:v>
                </c:pt>
                <c:pt idx="643">
                  <c:v>889.3</c:v>
                </c:pt>
                <c:pt idx="644">
                  <c:v>889.4</c:v>
                </c:pt>
                <c:pt idx="645">
                  <c:v>889.5</c:v>
                </c:pt>
                <c:pt idx="646">
                  <c:v>889.6</c:v>
                </c:pt>
                <c:pt idx="647">
                  <c:v>889.7</c:v>
                </c:pt>
                <c:pt idx="648">
                  <c:v>889.8</c:v>
                </c:pt>
                <c:pt idx="649">
                  <c:v>889.9</c:v>
                </c:pt>
                <c:pt idx="650">
                  <c:v>890</c:v>
                </c:pt>
                <c:pt idx="651">
                  <c:v>890.1</c:v>
                </c:pt>
                <c:pt idx="652">
                  <c:v>890.2</c:v>
                </c:pt>
                <c:pt idx="653">
                  <c:v>890.3</c:v>
                </c:pt>
                <c:pt idx="654">
                  <c:v>890.4</c:v>
                </c:pt>
                <c:pt idx="655">
                  <c:v>890.5</c:v>
                </c:pt>
                <c:pt idx="656">
                  <c:v>890.6</c:v>
                </c:pt>
                <c:pt idx="657">
                  <c:v>890.7</c:v>
                </c:pt>
                <c:pt idx="658">
                  <c:v>890.8</c:v>
                </c:pt>
                <c:pt idx="659">
                  <c:v>890.9</c:v>
                </c:pt>
                <c:pt idx="660">
                  <c:v>891</c:v>
                </c:pt>
                <c:pt idx="661">
                  <c:v>891.1</c:v>
                </c:pt>
                <c:pt idx="662">
                  <c:v>891.2</c:v>
                </c:pt>
                <c:pt idx="663">
                  <c:v>891.3</c:v>
                </c:pt>
                <c:pt idx="664">
                  <c:v>891.4</c:v>
                </c:pt>
                <c:pt idx="665">
                  <c:v>891.5</c:v>
                </c:pt>
                <c:pt idx="666">
                  <c:v>891.6</c:v>
                </c:pt>
                <c:pt idx="667">
                  <c:v>891.7</c:v>
                </c:pt>
                <c:pt idx="668">
                  <c:v>891.8</c:v>
                </c:pt>
                <c:pt idx="669">
                  <c:v>891.9</c:v>
                </c:pt>
                <c:pt idx="670">
                  <c:v>892</c:v>
                </c:pt>
                <c:pt idx="671">
                  <c:v>892.1</c:v>
                </c:pt>
                <c:pt idx="672">
                  <c:v>892.2</c:v>
                </c:pt>
                <c:pt idx="673">
                  <c:v>892.3</c:v>
                </c:pt>
                <c:pt idx="674">
                  <c:v>892.4</c:v>
                </c:pt>
                <c:pt idx="675">
                  <c:v>892.5</c:v>
                </c:pt>
                <c:pt idx="676">
                  <c:v>892.6</c:v>
                </c:pt>
                <c:pt idx="677">
                  <c:v>892.7</c:v>
                </c:pt>
                <c:pt idx="678">
                  <c:v>892.8</c:v>
                </c:pt>
                <c:pt idx="679">
                  <c:v>892.9</c:v>
                </c:pt>
                <c:pt idx="680">
                  <c:v>893</c:v>
                </c:pt>
                <c:pt idx="681">
                  <c:v>893.1</c:v>
                </c:pt>
                <c:pt idx="682">
                  <c:v>893.2</c:v>
                </c:pt>
                <c:pt idx="683">
                  <c:v>893.3</c:v>
                </c:pt>
                <c:pt idx="684">
                  <c:v>893.4</c:v>
                </c:pt>
                <c:pt idx="685">
                  <c:v>893.5</c:v>
                </c:pt>
                <c:pt idx="686">
                  <c:v>893.6</c:v>
                </c:pt>
                <c:pt idx="687">
                  <c:v>893.7</c:v>
                </c:pt>
                <c:pt idx="688">
                  <c:v>893.8</c:v>
                </c:pt>
                <c:pt idx="689">
                  <c:v>893.9</c:v>
                </c:pt>
                <c:pt idx="690">
                  <c:v>894</c:v>
                </c:pt>
                <c:pt idx="691">
                  <c:v>894.1</c:v>
                </c:pt>
                <c:pt idx="692">
                  <c:v>894.2</c:v>
                </c:pt>
                <c:pt idx="693">
                  <c:v>894.3</c:v>
                </c:pt>
                <c:pt idx="694">
                  <c:v>894.4</c:v>
                </c:pt>
                <c:pt idx="695">
                  <c:v>894.5</c:v>
                </c:pt>
                <c:pt idx="696">
                  <c:v>894.6</c:v>
                </c:pt>
                <c:pt idx="697">
                  <c:v>894.7</c:v>
                </c:pt>
                <c:pt idx="698">
                  <c:v>894.8</c:v>
                </c:pt>
                <c:pt idx="699">
                  <c:v>894.9</c:v>
                </c:pt>
                <c:pt idx="700">
                  <c:v>895</c:v>
                </c:pt>
                <c:pt idx="701">
                  <c:v>895.1</c:v>
                </c:pt>
                <c:pt idx="702">
                  <c:v>895.2</c:v>
                </c:pt>
                <c:pt idx="703">
                  <c:v>895.3</c:v>
                </c:pt>
                <c:pt idx="704">
                  <c:v>895.4</c:v>
                </c:pt>
                <c:pt idx="705">
                  <c:v>895.5</c:v>
                </c:pt>
                <c:pt idx="706">
                  <c:v>895.6</c:v>
                </c:pt>
                <c:pt idx="707">
                  <c:v>895.7</c:v>
                </c:pt>
                <c:pt idx="708">
                  <c:v>895.8</c:v>
                </c:pt>
                <c:pt idx="709">
                  <c:v>895.9</c:v>
                </c:pt>
                <c:pt idx="710">
                  <c:v>896</c:v>
                </c:pt>
                <c:pt idx="711">
                  <c:v>896.1</c:v>
                </c:pt>
                <c:pt idx="712">
                  <c:v>896.2</c:v>
                </c:pt>
                <c:pt idx="713">
                  <c:v>896.3</c:v>
                </c:pt>
                <c:pt idx="714">
                  <c:v>896.4</c:v>
                </c:pt>
                <c:pt idx="715">
                  <c:v>896.5</c:v>
                </c:pt>
                <c:pt idx="716">
                  <c:v>896.6</c:v>
                </c:pt>
                <c:pt idx="717">
                  <c:v>896.7</c:v>
                </c:pt>
                <c:pt idx="718">
                  <c:v>896.8</c:v>
                </c:pt>
                <c:pt idx="719">
                  <c:v>896.9</c:v>
                </c:pt>
                <c:pt idx="720">
                  <c:v>897</c:v>
                </c:pt>
                <c:pt idx="721">
                  <c:v>897.1</c:v>
                </c:pt>
                <c:pt idx="722">
                  <c:v>897.2</c:v>
                </c:pt>
                <c:pt idx="723">
                  <c:v>897.3</c:v>
                </c:pt>
                <c:pt idx="724">
                  <c:v>897.4</c:v>
                </c:pt>
                <c:pt idx="725">
                  <c:v>897.5</c:v>
                </c:pt>
                <c:pt idx="726">
                  <c:v>897.6</c:v>
                </c:pt>
                <c:pt idx="727">
                  <c:v>897.7</c:v>
                </c:pt>
                <c:pt idx="728">
                  <c:v>897.8</c:v>
                </c:pt>
                <c:pt idx="729">
                  <c:v>897.9</c:v>
                </c:pt>
                <c:pt idx="730">
                  <c:v>898</c:v>
                </c:pt>
                <c:pt idx="731">
                  <c:v>898.1</c:v>
                </c:pt>
                <c:pt idx="732">
                  <c:v>898.2</c:v>
                </c:pt>
                <c:pt idx="733">
                  <c:v>898.3</c:v>
                </c:pt>
                <c:pt idx="734">
                  <c:v>898.4</c:v>
                </c:pt>
                <c:pt idx="735">
                  <c:v>898.5</c:v>
                </c:pt>
                <c:pt idx="736">
                  <c:v>898.6</c:v>
                </c:pt>
                <c:pt idx="737">
                  <c:v>898.7</c:v>
                </c:pt>
                <c:pt idx="738">
                  <c:v>898.8</c:v>
                </c:pt>
                <c:pt idx="739">
                  <c:v>898.9</c:v>
                </c:pt>
                <c:pt idx="740">
                  <c:v>899</c:v>
                </c:pt>
                <c:pt idx="741">
                  <c:v>899.1</c:v>
                </c:pt>
                <c:pt idx="742">
                  <c:v>899.2</c:v>
                </c:pt>
                <c:pt idx="743">
                  <c:v>899.3</c:v>
                </c:pt>
                <c:pt idx="744">
                  <c:v>899.4</c:v>
                </c:pt>
                <c:pt idx="745">
                  <c:v>899.5</c:v>
                </c:pt>
                <c:pt idx="746">
                  <c:v>899.6</c:v>
                </c:pt>
                <c:pt idx="747">
                  <c:v>899.7</c:v>
                </c:pt>
                <c:pt idx="748">
                  <c:v>899.8</c:v>
                </c:pt>
                <c:pt idx="749">
                  <c:v>899.9</c:v>
                </c:pt>
                <c:pt idx="750">
                  <c:v>900</c:v>
                </c:pt>
                <c:pt idx="751">
                  <c:v>900.1</c:v>
                </c:pt>
                <c:pt idx="752">
                  <c:v>900.2</c:v>
                </c:pt>
                <c:pt idx="753">
                  <c:v>900.3</c:v>
                </c:pt>
                <c:pt idx="754">
                  <c:v>900.4</c:v>
                </c:pt>
                <c:pt idx="755">
                  <c:v>900.5</c:v>
                </c:pt>
                <c:pt idx="756">
                  <c:v>900.6</c:v>
                </c:pt>
                <c:pt idx="757">
                  <c:v>900.7</c:v>
                </c:pt>
                <c:pt idx="758">
                  <c:v>900.8</c:v>
                </c:pt>
                <c:pt idx="759">
                  <c:v>900.9</c:v>
                </c:pt>
                <c:pt idx="760">
                  <c:v>901</c:v>
                </c:pt>
                <c:pt idx="761">
                  <c:v>901.1</c:v>
                </c:pt>
                <c:pt idx="762">
                  <c:v>901.2</c:v>
                </c:pt>
                <c:pt idx="763">
                  <c:v>901.3</c:v>
                </c:pt>
                <c:pt idx="764">
                  <c:v>901.4</c:v>
                </c:pt>
                <c:pt idx="765">
                  <c:v>901.5</c:v>
                </c:pt>
                <c:pt idx="766">
                  <c:v>901.6</c:v>
                </c:pt>
                <c:pt idx="767">
                  <c:v>901.7</c:v>
                </c:pt>
                <c:pt idx="768">
                  <c:v>901.8</c:v>
                </c:pt>
                <c:pt idx="769">
                  <c:v>901.9</c:v>
                </c:pt>
                <c:pt idx="770">
                  <c:v>902</c:v>
                </c:pt>
                <c:pt idx="771">
                  <c:v>902.1</c:v>
                </c:pt>
                <c:pt idx="772">
                  <c:v>902.2</c:v>
                </c:pt>
                <c:pt idx="773">
                  <c:v>902.3</c:v>
                </c:pt>
                <c:pt idx="774">
                  <c:v>902.4</c:v>
                </c:pt>
                <c:pt idx="775">
                  <c:v>902.5</c:v>
                </c:pt>
                <c:pt idx="776">
                  <c:v>902.6</c:v>
                </c:pt>
                <c:pt idx="777">
                  <c:v>902.7</c:v>
                </c:pt>
                <c:pt idx="778">
                  <c:v>902.8</c:v>
                </c:pt>
                <c:pt idx="779">
                  <c:v>902.9</c:v>
                </c:pt>
                <c:pt idx="780">
                  <c:v>903</c:v>
                </c:pt>
                <c:pt idx="781">
                  <c:v>903.1</c:v>
                </c:pt>
                <c:pt idx="782">
                  <c:v>903.2</c:v>
                </c:pt>
                <c:pt idx="783">
                  <c:v>903.3</c:v>
                </c:pt>
                <c:pt idx="784">
                  <c:v>903.4</c:v>
                </c:pt>
                <c:pt idx="785">
                  <c:v>903.5</c:v>
                </c:pt>
                <c:pt idx="786">
                  <c:v>903.6</c:v>
                </c:pt>
                <c:pt idx="787">
                  <c:v>903.7</c:v>
                </c:pt>
                <c:pt idx="788">
                  <c:v>903.8</c:v>
                </c:pt>
                <c:pt idx="789">
                  <c:v>903.9</c:v>
                </c:pt>
                <c:pt idx="790">
                  <c:v>904</c:v>
                </c:pt>
                <c:pt idx="791">
                  <c:v>904.1</c:v>
                </c:pt>
                <c:pt idx="792">
                  <c:v>904.2</c:v>
                </c:pt>
                <c:pt idx="793">
                  <c:v>904.3</c:v>
                </c:pt>
                <c:pt idx="794">
                  <c:v>904.4</c:v>
                </c:pt>
                <c:pt idx="795">
                  <c:v>904.5</c:v>
                </c:pt>
                <c:pt idx="796">
                  <c:v>904.6</c:v>
                </c:pt>
                <c:pt idx="797">
                  <c:v>904.7</c:v>
                </c:pt>
                <c:pt idx="798">
                  <c:v>904.8</c:v>
                </c:pt>
                <c:pt idx="799">
                  <c:v>904.9</c:v>
                </c:pt>
              </c:numCache>
            </c:numRef>
          </c:xVal>
          <c:yVal>
            <c:numRef>
              <c:f>'I2'!$B$2:$B$801</c:f>
              <c:numCache>
                <c:formatCode>General</c:formatCode>
                <c:ptCount val="800"/>
                <c:pt idx="0">
                  <c:v>4.8634000000000004E-3</c:v>
                </c:pt>
                <c:pt idx="1">
                  <c:v>4.9348000000000039E-3</c:v>
                </c:pt>
                <c:pt idx="2">
                  <c:v>5.0063000000000052E-3</c:v>
                </c:pt>
                <c:pt idx="3">
                  <c:v>5.0778000000000004E-3</c:v>
                </c:pt>
                <c:pt idx="4">
                  <c:v>5.1493000000000034E-3</c:v>
                </c:pt>
                <c:pt idx="5">
                  <c:v>5.2208000000000003E-3</c:v>
                </c:pt>
                <c:pt idx="6">
                  <c:v>5.2923000000000024E-3</c:v>
                </c:pt>
                <c:pt idx="7">
                  <c:v>5.3758000000000035E-3</c:v>
                </c:pt>
                <c:pt idx="8">
                  <c:v>5.4813000000000075E-3</c:v>
                </c:pt>
                <c:pt idx="9">
                  <c:v>5.6005999999999998E-3</c:v>
                </c:pt>
                <c:pt idx="10">
                  <c:v>5.7273000000000003E-3</c:v>
                </c:pt>
                <c:pt idx="11">
                  <c:v>5.8635000000000024E-3</c:v>
                </c:pt>
                <c:pt idx="12">
                  <c:v>6.0083000000000037E-3</c:v>
                </c:pt>
                <c:pt idx="13">
                  <c:v>6.1648999999999975E-3</c:v>
                </c:pt>
                <c:pt idx="14">
                  <c:v>6.3263000000000034E-3</c:v>
                </c:pt>
                <c:pt idx="15">
                  <c:v>6.487600000000004E-3</c:v>
                </c:pt>
                <c:pt idx="16">
                  <c:v>6.6490000000000039E-3</c:v>
                </c:pt>
                <c:pt idx="17">
                  <c:v>6.8103000000000035E-3</c:v>
                </c:pt>
                <c:pt idx="18">
                  <c:v>6.9716000000000075E-3</c:v>
                </c:pt>
                <c:pt idx="19">
                  <c:v>7.1330000000000039E-3</c:v>
                </c:pt>
                <c:pt idx="20">
                  <c:v>7.2943000000000036E-3</c:v>
                </c:pt>
                <c:pt idx="21">
                  <c:v>7.4557000000000069E-3</c:v>
                </c:pt>
                <c:pt idx="22">
                  <c:v>7.6170000000000014E-3</c:v>
                </c:pt>
                <c:pt idx="23">
                  <c:v>7.7784000000000082E-3</c:v>
                </c:pt>
                <c:pt idx="24">
                  <c:v>7.9397000000000061E-3</c:v>
                </c:pt>
                <c:pt idx="25">
                  <c:v>8.1011E-3</c:v>
                </c:pt>
                <c:pt idx="26">
                  <c:v>8.2624000000000117E-3</c:v>
                </c:pt>
                <c:pt idx="27">
                  <c:v>8.4237000000000027E-3</c:v>
                </c:pt>
                <c:pt idx="28">
                  <c:v>8.585100000000007E-3</c:v>
                </c:pt>
                <c:pt idx="29">
                  <c:v>8.7464000000000066E-3</c:v>
                </c:pt>
                <c:pt idx="30">
                  <c:v>8.9078000000000091E-3</c:v>
                </c:pt>
                <c:pt idx="31">
                  <c:v>9.069100000000007E-3</c:v>
                </c:pt>
                <c:pt idx="32">
                  <c:v>9.2305000000000026E-3</c:v>
                </c:pt>
                <c:pt idx="33">
                  <c:v>9.3918000000000074E-3</c:v>
                </c:pt>
                <c:pt idx="34">
                  <c:v>9.5532000000000047E-3</c:v>
                </c:pt>
                <c:pt idx="35">
                  <c:v>9.7145000000000026E-3</c:v>
                </c:pt>
                <c:pt idx="36">
                  <c:v>9.8758000000000162E-3</c:v>
                </c:pt>
                <c:pt idx="37">
                  <c:v>1.0068300000000001E-2</c:v>
                </c:pt>
                <c:pt idx="38">
                  <c:v>1.03173E-2</c:v>
                </c:pt>
                <c:pt idx="39">
                  <c:v>1.0601900000000001E-2</c:v>
                </c:pt>
                <c:pt idx="40">
                  <c:v>1.0905300000000001E-2</c:v>
                </c:pt>
                <c:pt idx="41">
                  <c:v>1.1233500000000009E-2</c:v>
                </c:pt>
                <c:pt idx="42">
                  <c:v>1.158380000000001E-2</c:v>
                </c:pt>
                <c:pt idx="43">
                  <c:v>1.1965400000000008E-2</c:v>
                </c:pt>
                <c:pt idx="44">
                  <c:v>1.2359599999999998E-2</c:v>
                </c:pt>
                <c:pt idx="45">
                  <c:v>1.2753799999999999E-2</c:v>
                </c:pt>
                <c:pt idx="46">
                  <c:v>1.3148099999999999E-2</c:v>
                </c:pt>
                <c:pt idx="47">
                  <c:v>1.3542300000000009E-2</c:v>
                </c:pt>
                <c:pt idx="48">
                  <c:v>1.3936499999999999E-2</c:v>
                </c:pt>
                <c:pt idx="49">
                  <c:v>1.43307E-2</c:v>
                </c:pt>
                <c:pt idx="50">
                  <c:v>1.4724900000000001E-2</c:v>
                </c:pt>
                <c:pt idx="51">
                  <c:v>1.51191E-2</c:v>
                </c:pt>
                <c:pt idx="52">
                  <c:v>1.5513300000000001E-2</c:v>
                </c:pt>
                <c:pt idx="53">
                  <c:v>1.5907500000000001E-2</c:v>
                </c:pt>
                <c:pt idx="54">
                  <c:v>1.6301700000000013E-2</c:v>
                </c:pt>
                <c:pt idx="55">
                  <c:v>1.6695800000000014E-2</c:v>
                </c:pt>
                <c:pt idx="56">
                  <c:v>1.7090000000000001E-2</c:v>
                </c:pt>
                <c:pt idx="57">
                  <c:v>1.7484200000000002E-2</c:v>
                </c:pt>
                <c:pt idx="58">
                  <c:v>1.7878399999999999E-2</c:v>
                </c:pt>
                <c:pt idx="59">
                  <c:v>1.82726E-2</c:v>
                </c:pt>
                <c:pt idx="60">
                  <c:v>1.86669E-2</c:v>
                </c:pt>
                <c:pt idx="61">
                  <c:v>1.9061100000000015E-2</c:v>
                </c:pt>
                <c:pt idx="62">
                  <c:v>1.9455299999999998E-2</c:v>
                </c:pt>
                <c:pt idx="63">
                  <c:v>1.9849500000000013E-2</c:v>
                </c:pt>
                <c:pt idx="64">
                  <c:v>2.0243700000000017E-2</c:v>
                </c:pt>
                <c:pt idx="65">
                  <c:v>2.0637900000000028E-2</c:v>
                </c:pt>
                <c:pt idx="66">
                  <c:v>2.1032100000000019E-2</c:v>
                </c:pt>
                <c:pt idx="67">
                  <c:v>2.1514999999999989E-2</c:v>
                </c:pt>
                <c:pt idx="68">
                  <c:v>2.2159000000000002E-2</c:v>
                </c:pt>
                <c:pt idx="69">
                  <c:v>2.2904299999999999E-2</c:v>
                </c:pt>
                <c:pt idx="70">
                  <c:v>2.3702899999999989E-2</c:v>
                </c:pt>
                <c:pt idx="71">
                  <c:v>2.4571699999999998E-2</c:v>
                </c:pt>
                <c:pt idx="72">
                  <c:v>2.5503200000000018E-2</c:v>
                </c:pt>
                <c:pt idx="73">
                  <c:v>2.6524300000000001E-2</c:v>
                </c:pt>
                <c:pt idx="74">
                  <c:v>2.7581100000000018E-2</c:v>
                </c:pt>
                <c:pt idx="75">
                  <c:v>2.8637900000000018E-2</c:v>
                </c:pt>
                <c:pt idx="76">
                  <c:v>2.9694700000000001E-2</c:v>
                </c:pt>
                <c:pt idx="77">
                  <c:v>3.0751600000000011E-2</c:v>
                </c:pt>
                <c:pt idx="78">
                  <c:v>3.1808400000000001E-2</c:v>
                </c:pt>
                <c:pt idx="79">
                  <c:v>3.2865300000000028E-2</c:v>
                </c:pt>
                <c:pt idx="80">
                  <c:v>3.3922099999999997E-2</c:v>
                </c:pt>
                <c:pt idx="81">
                  <c:v>3.49789E-2</c:v>
                </c:pt>
                <c:pt idx="82">
                  <c:v>3.6035800000000041E-2</c:v>
                </c:pt>
                <c:pt idx="83">
                  <c:v>3.709260000000001E-2</c:v>
                </c:pt>
                <c:pt idx="84">
                  <c:v>3.8149500000000003E-2</c:v>
                </c:pt>
                <c:pt idx="85">
                  <c:v>3.9206299999999999E-2</c:v>
                </c:pt>
                <c:pt idx="86">
                  <c:v>4.0263199999999999E-2</c:v>
                </c:pt>
                <c:pt idx="87">
                  <c:v>4.1320000000000003E-2</c:v>
                </c:pt>
                <c:pt idx="88">
                  <c:v>4.2376900000000037E-2</c:v>
                </c:pt>
                <c:pt idx="89">
                  <c:v>4.3433700000000013E-2</c:v>
                </c:pt>
                <c:pt idx="90">
                  <c:v>4.4490500000000037E-2</c:v>
                </c:pt>
                <c:pt idx="91">
                  <c:v>4.5547400000000002E-2</c:v>
                </c:pt>
                <c:pt idx="92">
                  <c:v>4.6604199999999964E-2</c:v>
                </c:pt>
                <c:pt idx="93">
                  <c:v>4.7661099999999998E-2</c:v>
                </c:pt>
                <c:pt idx="94">
                  <c:v>4.871790000000005E-2</c:v>
                </c:pt>
                <c:pt idx="95">
                  <c:v>4.9774700000000033E-2</c:v>
                </c:pt>
                <c:pt idx="96">
                  <c:v>5.0831599999999998E-2</c:v>
                </c:pt>
                <c:pt idx="97">
                  <c:v>5.2122100000000011E-2</c:v>
                </c:pt>
                <c:pt idx="98">
                  <c:v>5.3836200000000049E-2</c:v>
                </c:pt>
                <c:pt idx="99">
                  <c:v>5.5814200000000036E-2</c:v>
                </c:pt>
                <c:pt idx="100">
                  <c:v>5.7931600000000034E-2</c:v>
                </c:pt>
                <c:pt idx="101">
                  <c:v>6.0233700000000022E-2</c:v>
                </c:pt>
                <c:pt idx="102">
                  <c:v>6.2699400000000002E-2</c:v>
                </c:pt>
                <c:pt idx="103">
                  <c:v>6.5397399999999994E-2</c:v>
                </c:pt>
                <c:pt idx="104">
                  <c:v>6.8187700000000004E-2</c:v>
                </c:pt>
                <c:pt idx="105">
                  <c:v>7.0977999999999999E-2</c:v>
                </c:pt>
                <c:pt idx="106">
                  <c:v>7.3768300000000023E-2</c:v>
                </c:pt>
                <c:pt idx="107">
                  <c:v>7.6558600000000004E-2</c:v>
                </c:pt>
                <c:pt idx="108">
                  <c:v>7.9348800000000011E-2</c:v>
                </c:pt>
                <c:pt idx="109">
                  <c:v>8.2139100000000007E-2</c:v>
                </c:pt>
                <c:pt idx="110">
                  <c:v>8.4929300000000096E-2</c:v>
                </c:pt>
                <c:pt idx="111">
                  <c:v>8.7719600000000009E-2</c:v>
                </c:pt>
                <c:pt idx="112">
                  <c:v>9.0509900000000046E-2</c:v>
                </c:pt>
                <c:pt idx="113">
                  <c:v>9.33002E-2</c:v>
                </c:pt>
                <c:pt idx="114">
                  <c:v>9.6090500000000023E-2</c:v>
                </c:pt>
                <c:pt idx="115">
                  <c:v>9.8880800000000046E-2</c:v>
                </c:pt>
                <c:pt idx="116">
                  <c:v>0.10167100000000005</c:v>
                </c:pt>
                <c:pt idx="117">
                  <c:v>0.10446130000000002</c:v>
                </c:pt>
                <c:pt idx="118">
                  <c:v>0.10725170000000009</c:v>
                </c:pt>
                <c:pt idx="119">
                  <c:v>0.110042</c:v>
                </c:pt>
                <c:pt idx="120">
                  <c:v>0.1128323</c:v>
                </c:pt>
                <c:pt idx="121">
                  <c:v>0.1156226000000001</c:v>
                </c:pt>
                <c:pt idx="122">
                  <c:v>0.1184129</c:v>
                </c:pt>
                <c:pt idx="123">
                  <c:v>0.12120320000000009</c:v>
                </c:pt>
                <c:pt idx="124">
                  <c:v>0.1239935000000001</c:v>
                </c:pt>
                <c:pt idx="125">
                  <c:v>0.1267838</c:v>
                </c:pt>
                <c:pt idx="126">
                  <c:v>0.12957399999999997</c:v>
                </c:pt>
                <c:pt idx="127">
                  <c:v>0.13290660000000001</c:v>
                </c:pt>
                <c:pt idx="128">
                  <c:v>0.13722699999999999</c:v>
                </c:pt>
                <c:pt idx="129">
                  <c:v>0.14216319999999999</c:v>
                </c:pt>
                <c:pt idx="130">
                  <c:v>0.14741850000000012</c:v>
                </c:pt>
                <c:pt idx="131">
                  <c:v>0.15308950000000004</c:v>
                </c:pt>
                <c:pt idx="132">
                  <c:v>0.15911850000000011</c:v>
                </c:pt>
                <c:pt idx="133">
                  <c:v>0.1656388</c:v>
                </c:pt>
                <c:pt idx="134">
                  <c:v>0.172351</c:v>
                </c:pt>
                <c:pt idx="135">
                  <c:v>0.17906320000000012</c:v>
                </c:pt>
                <c:pt idx="136">
                  <c:v>0.18577540000000012</c:v>
                </c:pt>
                <c:pt idx="137">
                  <c:v>0.19248750000000001</c:v>
                </c:pt>
                <c:pt idx="138">
                  <c:v>0.19919980000000001</c:v>
                </c:pt>
                <c:pt idx="139">
                  <c:v>0.20591190000000012</c:v>
                </c:pt>
                <c:pt idx="140">
                  <c:v>0.21262410000000001</c:v>
                </c:pt>
                <c:pt idx="141">
                  <c:v>0.21933640000000013</c:v>
                </c:pt>
                <c:pt idx="142">
                  <c:v>0.22604859999999999</c:v>
                </c:pt>
                <c:pt idx="143">
                  <c:v>0.23276079999999999</c:v>
                </c:pt>
                <c:pt idx="144">
                  <c:v>0.23947299999999999</c:v>
                </c:pt>
                <c:pt idx="145">
                  <c:v>0.24618519999999999</c:v>
                </c:pt>
                <c:pt idx="146">
                  <c:v>0.25289740000000005</c:v>
                </c:pt>
                <c:pt idx="147">
                  <c:v>0.25960950000000005</c:v>
                </c:pt>
                <c:pt idx="148">
                  <c:v>0.26632160000000027</c:v>
                </c:pt>
                <c:pt idx="149">
                  <c:v>0.27303370000000005</c:v>
                </c:pt>
                <c:pt idx="150">
                  <c:v>0.27974590000000005</c:v>
                </c:pt>
                <c:pt idx="151">
                  <c:v>0.28645790000000027</c:v>
                </c:pt>
                <c:pt idx="152">
                  <c:v>0.29317000000000026</c:v>
                </c:pt>
                <c:pt idx="153">
                  <c:v>0.29988210000000037</c:v>
                </c:pt>
                <c:pt idx="154">
                  <c:v>0.30659430000000026</c:v>
                </c:pt>
                <c:pt idx="155">
                  <c:v>0.31330640000000037</c:v>
                </c:pt>
                <c:pt idx="156">
                  <c:v>0.32001850000000037</c:v>
                </c:pt>
                <c:pt idx="157">
                  <c:v>0.32733680000000037</c:v>
                </c:pt>
                <c:pt idx="158">
                  <c:v>0.33575970000000027</c:v>
                </c:pt>
                <c:pt idx="159">
                  <c:v>0.34485990000000022</c:v>
                </c:pt>
                <c:pt idx="160">
                  <c:v>0.35429550000000004</c:v>
                </c:pt>
                <c:pt idx="161">
                  <c:v>0.3641443000000002</c:v>
                </c:pt>
                <c:pt idx="162">
                  <c:v>0.37431900000000023</c:v>
                </c:pt>
                <c:pt idx="163">
                  <c:v>0.38489890000000043</c:v>
                </c:pt>
                <c:pt idx="164">
                  <c:v>0.39562850000000044</c:v>
                </c:pt>
                <c:pt idx="165">
                  <c:v>0.40635800000000022</c:v>
                </c:pt>
                <c:pt idx="166">
                  <c:v>0.41708750000000022</c:v>
                </c:pt>
                <c:pt idx="167">
                  <c:v>0.42781700000000022</c:v>
                </c:pt>
                <c:pt idx="168">
                  <c:v>0.43854660000000023</c:v>
                </c:pt>
                <c:pt idx="169">
                  <c:v>0.44927620000000001</c:v>
                </c:pt>
                <c:pt idx="170">
                  <c:v>0.46000570000000002</c:v>
                </c:pt>
                <c:pt idx="171">
                  <c:v>0.47073529999999997</c:v>
                </c:pt>
                <c:pt idx="172">
                  <c:v>0.48146480000000041</c:v>
                </c:pt>
                <c:pt idx="173">
                  <c:v>0.4921944000000002</c:v>
                </c:pt>
                <c:pt idx="174">
                  <c:v>0.50292380000000003</c:v>
                </c:pt>
                <c:pt idx="175">
                  <c:v>0.51365329999999998</c:v>
                </c:pt>
                <c:pt idx="176">
                  <c:v>0.52438279999999937</c:v>
                </c:pt>
                <c:pt idx="177">
                  <c:v>0.53511239999999938</c:v>
                </c:pt>
                <c:pt idx="178">
                  <c:v>0.54584190000000044</c:v>
                </c:pt>
                <c:pt idx="179">
                  <c:v>0.55657140000000005</c:v>
                </c:pt>
                <c:pt idx="180">
                  <c:v>0.5673009</c:v>
                </c:pt>
                <c:pt idx="181">
                  <c:v>0.5780303</c:v>
                </c:pt>
                <c:pt idx="182">
                  <c:v>0.5887598000000005</c:v>
                </c:pt>
                <c:pt idx="183">
                  <c:v>0.59948929999999956</c:v>
                </c:pt>
                <c:pt idx="184">
                  <c:v>0.61021890000000001</c:v>
                </c:pt>
                <c:pt idx="185">
                  <c:v>0.62094840000000073</c:v>
                </c:pt>
                <c:pt idx="186">
                  <c:v>0.63167790000000046</c:v>
                </c:pt>
                <c:pt idx="187">
                  <c:v>0.64219050000000044</c:v>
                </c:pt>
                <c:pt idx="188">
                  <c:v>0.65229810000000044</c:v>
                </c:pt>
                <c:pt idx="189">
                  <c:v>0.66212700000000047</c:v>
                </c:pt>
                <c:pt idx="190">
                  <c:v>0.67179280000000074</c:v>
                </c:pt>
                <c:pt idx="191">
                  <c:v>0.68122579999999999</c:v>
                </c:pt>
                <c:pt idx="192">
                  <c:v>0.69043180000000004</c:v>
                </c:pt>
                <c:pt idx="193">
                  <c:v>0.6992917000000004</c:v>
                </c:pt>
                <c:pt idx="194">
                  <c:v>0.70800980000000058</c:v>
                </c:pt>
                <c:pt idx="195">
                  <c:v>0.71672790000000042</c:v>
                </c:pt>
                <c:pt idx="196">
                  <c:v>0.72544600000000004</c:v>
                </c:pt>
                <c:pt idx="197">
                  <c:v>0.73416409999999999</c:v>
                </c:pt>
                <c:pt idx="198">
                  <c:v>0.74288200000000004</c:v>
                </c:pt>
                <c:pt idx="199">
                  <c:v>0.75159990000000043</c:v>
                </c:pt>
                <c:pt idx="200">
                  <c:v>0.76031780000000004</c:v>
                </c:pt>
                <c:pt idx="201">
                  <c:v>0.76903570000000043</c:v>
                </c:pt>
                <c:pt idx="202">
                  <c:v>0.77775370000000044</c:v>
                </c:pt>
                <c:pt idx="203">
                  <c:v>0.78647149999999999</c:v>
                </c:pt>
                <c:pt idx="204">
                  <c:v>0.79518940000000005</c:v>
                </c:pt>
                <c:pt idx="205">
                  <c:v>0.80390729999999999</c:v>
                </c:pt>
                <c:pt idx="206">
                  <c:v>0.81262520000000071</c:v>
                </c:pt>
                <c:pt idx="207">
                  <c:v>0.82134309999999999</c:v>
                </c:pt>
                <c:pt idx="208">
                  <c:v>0.8300611</c:v>
                </c:pt>
                <c:pt idx="209">
                  <c:v>0.83877919999999995</c:v>
                </c:pt>
                <c:pt idx="210">
                  <c:v>0.84749719999999951</c:v>
                </c:pt>
                <c:pt idx="211">
                  <c:v>0.85621519999999951</c:v>
                </c:pt>
                <c:pt idx="212">
                  <c:v>0.86493330000000002</c:v>
                </c:pt>
                <c:pt idx="213">
                  <c:v>0.87365130000000046</c:v>
                </c:pt>
                <c:pt idx="214">
                  <c:v>0.88236939999999942</c:v>
                </c:pt>
                <c:pt idx="215">
                  <c:v>0.89108749999999959</c:v>
                </c:pt>
                <c:pt idx="216">
                  <c:v>0.89980550000000004</c:v>
                </c:pt>
                <c:pt idx="217">
                  <c:v>0.90763329999999998</c:v>
                </c:pt>
                <c:pt idx="218">
                  <c:v>0.91383380000000003</c:v>
                </c:pt>
                <c:pt idx="219">
                  <c:v>0.91902649999999997</c:v>
                </c:pt>
                <c:pt idx="220">
                  <c:v>0.92371009999999998</c:v>
                </c:pt>
                <c:pt idx="221">
                  <c:v>0.92775090000000004</c:v>
                </c:pt>
                <c:pt idx="222">
                  <c:v>0.93126140000000002</c:v>
                </c:pt>
                <c:pt idx="223">
                  <c:v>0.93407439999999997</c:v>
                </c:pt>
                <c:pt idx="224">
                  <c:v>0.9366210000000007</c:v>
                </c:pt>
                <c:pt idx="225">
                  <c:v>0.93916759999999955</c:v>
                </c:pt>
                <c:pt idx="226">
                  <c:v>0.9417141</c:v>
                </c:pt>
                <c:pt idx="227">
                  <c:v>0.94426069999999951</c:v>
                </c:pt>
                <c:pt idx="228">
                  <c:v>0.94680739999999997</c:v>
                </c:pt>
                <c:pt idx="229">
                  <c:v>0.94935409999999998</c:v>
                </c:pt>
                <c:pt idx="230">
                  <c:v>0.95190070000000004</c:v>
                </c:pt>
                <c:pt idx="231">
                  <c:v>0.9544473</c:v>
                </c:pt>
                <c:pt idx="232">
                  <c:v>0.95699389999999995</c:v>
                </c:pt>
                <c:pt idx="233">
                  <c:v>0.95954050000000002</c:v>
                </c:pt>
                <c:pt idx="234">
                  <c:v>0.96208720000000003</c:v>
                </c:pt>
                <c:pt idx="235">
                  <c:v>0.96463379999999999</c:v>
                </c:pt>
                <c:pt idx="236">
                  <c:v>0.9671805</c:v>
                </c:pt>
                <c:pt idx="237">
                  <c:v>0.96972700000000045</c:v>
                </c:pt>
                <c:pt idx="238">
                  <c:v>0.97227359999999996</c:v>
                </c:pt>
                <c:pt idx="239">
                  <c:v>0.97482020000000058</c:v>
                </c:pt>
                <c:pt idx="240">
                  <c:v>0.97736679999999942</c:v>
                </c:pt>
                <c:pt idx="241">
                  <c:v>0.97991349999999999</c:v>
                </c:pt>
                <c:pt idx="242">
                  <c:v>0.98245999999999956</c:v>
                </c:pt>
                <c:pt idx="243">
                  <c:v>0.98500659999999929</c:v>
                </c:pt>
                <c:pt idx="244">
                  <c:v>0.98755319999999935</c:v>
                </c:pt>
                <c:pt idx="245">
                  <c:v>0.99009970000000003</c:v>
                </c:pt>
                <c:pt idx="246">
                  <c:v>0.99264629999999998</c:v>
                </c:pt>
                <c:pt idx="247">
                  <c:v>0.99478520000000004</c:v>
                </c:pt>
                <c:pt idx="248">
                  <c:v>0.99619740000000001</c:v>
                </c:pt>
                <c:pt idx="249">
                  <c:v>0.99718099999999943</c:v>
                </c:pt>
                <c:pt idx="250">
                  <c:v>0.9979595999999995</c:v>
                </c:pt>
                <c:pt idx="251">
                  <c:v>0.9984891999999993</c:v>
                </c:pt>
                <c:pt idx="252">
                  <c:v>0.99883189999999999</c:v>
                </c:pt>
                <c:pt idx="253">
                  <c:v>0.99895540000000005</c:v>
                </c:pt>
                <c:pt idx="254">
                  <c:v>0.99900040000000001</c:v>
                </c:pt>
                <c:pt idx="255">
                  <c:v>0.99904530000000002</c:v>
                </c:pt>
                <c:pt idx="256">
                  <c:v>0.99909009999999998</c:v>
                </c:pt>
                <c:pt idx="257">
                  <c:v>0.99913509999999961</c:v>
                </c:pt>
                <c:pt idx="258">
                  <c:v>0.99917999999999996</c:v>
                </c:pt>
                <c:pt idx="259">
                  <c:v>0.99922500000000003</c:v>
                </c:pt>
                <c:pt idx="260">
                  <c:v>0.99926999999999955</c:v>
                </c:pt>
                <c:pt idx="261">
                  <c:v>0.99931509999999957</c:v>
                </c:pt>
                <c:pt idx="262">
                  <c:v>0.99936009999999942</c:v>
                </c:pt>
                <c:pt idx="263">
                  <c:v>0.99940529999999961</c:v>
                </c:pt>
                <c:pt idx="264">
                  <c:v>0.99945039999999929</c:v>
                </c:pt>
                <c:pt idx="265">
                  <c:v>0.99949549999999998</c:v>
                </c:pt>
                <c:pt idx="266">
                  <c:v>0.9995406</c:v>
                </c:pt>
                <c:pt idx="267">
                  <c:v>0.99958569999999958</c:v>
                </c:pt>
                <c:pt idx="268">
                  <c:v>0.99963069999999998</c:v>
                </c:pt>
                <c:pt idx="269">
                  <c:v>0.99967580000000045</c:v>
                </c:pt>
                <c:pt idx="270">
                  <c:v>0.99972079999999997</c:v>
                </c:pt>
                <c:pt idx="271">
                  <c:v>0.99976580000000004</c:v>
                </c:pt>
                <c:pt idx="272">
                  <c:v>0.99981069999999961</c:v>
                </c:pt>
                <c:pt idx="273">
                  <c:v>0.99985559999999996</c:v>
                </c:pt>
                <c:pt idx="274">
                  <c:v>0.99990049999999997</c:v>
                </c:pt>
                <c:pt idx="275">
                  <c:v>0.99994539999999998</c:v>
                </c:pt>
                <c:pt idx="276">
                  <c:v>0.9999903</c:v>
                </c:pt>
                <c:pt idx="277">
                  <c:v>1</c:v>
                </c:pt>
                <c:pt idx="278">
                  <c:v>0.99994669999999997</c:v>
                </c:pt>
                <c:pt idx="279">
                  <c:v>0.99985679999999955</c:v>
                </c:pt>
                <c:pt idx="280">
                  <c:v>0.99975190000000003</c:v>
                </c:pt>
                <c:pt idx="281">
                  <c:v>0.99963089999999999</c:v>
                </c:pt>
                <c:pt idx="282">
                  <c:v>0.99950309999999942</c:v>
                </c:pt>
                <c:pt idx="283">
                  <c:v>0.99938009999999955</c:v>
                </c:pt>
                <c:pt idx="284">
                  <c:v>0.99926169999999959</c:v>
                </c:pt>
                <c:pt idx="285">
                  <c:v>0.99914340000000001</c:v>
                </c:pt>
                <c:pt idx="286">
                  <c:v>0.9990251</c:v>
                </c:pt>
                <c:pt idx="287">
                  <c:v>0.99890679999999943</c:v>
                </c:pt>
                <c:pt idx="288">
                  <c:v>0.99878840000000002</c:v>
                </c:pt>
                <c:pt idx="289">
                  <c:v>0.9986699999999995</c:v>
                </c:pt>
                <c:pt idx="290">
                  <c:v>0.99855159999999943</c:v>
                </c:pt>
                <c:pt idx="291">
                  <c:v>0.99843319999999935</c:v>
                </c:pt>
                <c:pt idx="292">
                  <c:v>0.99831469999999956</c:v>
                </c:pt>
                <c:pt idx="293">
                  <c:v>0.99819619999999942</c:v>
                </c:pt>
                <c:pt idx="294">
                  <c:v>0.99807780000000001</c:v>
                </c:pt>
                <c:pt idx="295">
                  <c:v>0.99795920000000005</c:v>
                </c:pt>
                <c:pt idx="296">
                  <c:v>0.99784070000000002</c:v>
                </c:pt>
                <c:pt idx="297">
                  <c:v>0.9977222</c:v>
                </c:pt>
                <c:pt idx="298">
                  <c:v>0.99760369999999998</c:v>
                </c:pt>
                <c:pt idx="299">
                  <c:v>0.99748529999999958</c:v>
                </c:pt>
                <c:pt idx="300">
                  <c:v>0.99736679999999922</c:v>
                </c:pt>
                <c:pt idx="301">
                  <c:v>0.99724840000000003</c:v>
                </c:pt>
                <c:pt idx="302">
                  <c:v>0.99712999999999996</c:v>
                </c:pt>
                <c:pt idx="303">
                  <c:v>0.9970116999999995</c:v>
                </c:pt>
                <c:pt idx="304">
                  <c:v>0.99689329999999998</c:v>
                </c:pt>
                <c:pt idx="305">
                  <c:v>0.99677490000000002</c:v>
                </c:pt>
                <c:pt idx="306">
                  <c:v>0.9966564999999995</c:v>
                </c:pt>
                <c:pt idx="307">
                  <c:v>0.9965363999999991</c:v>
                </c:pt>
                <c:pt idx="308">
                  <c:v>0.99641429999999942</c:v>
                </c:pt>
                <c:pt idx="309">
                  <c:v>0.99628809999999957</c:v>
                </c:pt>
                <c:pt idx="310">
                  <c:v>0.99616039999999928</c:v>
                </c:pt>
                <c:pt idx="311">
                  <c:v>0.99603079999999955</c:v>
                </c:pt>
                <c:pt idx="312">
                  <c:v>0.9958978000000005</c:v>
                </c:pt>
                <c:pt idx="313">
                  <c:v>0.99576209999999943</c:v>
                </c:pt>
                <c:pt idx="314">
                  <c:v>0.99562640000000002</c:v>
                </c:pt>
                <c:pt idx="315">
                  <c:v>0.99549080000000001</c:v>
                </c:pt>
                <c:pt idx="316">
                  <c:v>0.9953550999999996</c:v>
                </c:pt>
                <c:pt idx="317">
                  <c:v>0.99521949999999959</c:v>
                </c:pt>
                <c:pt idx="318">
                  <c:v>0.99508369999999957</c:v>
                </c:pt>
                <c:pt idx="319">
                  <c:v>0.9949481</c:v>
                </c:pt>
                <c:pt idx="320">
                  <c:v>0.99481239999999937</c:v>
                </c:pt>
                <c:pt idx="321">
                  <c:v>0.99467680000000003</c:v>
                </c:pt>
                <c:pt idx="322">
                  <c:v>0.99454120000000001</c:v>
                </c:pt>
                <c:pt idx="323">
                  <c:v>0.9944056</c:v>
                </c:pt>
                <c:pt idx="324">
                  <c:v>0.99426999999999943</c:v>
                </c:pt>
                <c:pt idx="325">
                  <c:v>0.99413439999999942</c:v>
                </c:pt>
                <c:pt idx="326">
                  <c:v>0.99399879999999996</c:v>
                </c:pt>
                <c:pt idx="327">
                  <c:v>0.99386329999999956</c:v>
                </c:pt>
                <c:pt idx="328">
                  <c:v>0.99372780000000005</c:v>
                </c:pt>
                <c:pt idx="329">
                  <c:v>0.99359239999999938</c:v>
                </c:pt>
                <c:pt idx="330">
                  <c:v>0.99345689999999942</c:v>
                </c:pt>
                <c:pt idx="331">
                  <c:v>0.99332149999999997</c:v>
                </c:pt>
                <c:pt idx="332">
                  <c:v>0.99318589999999951</c:v>
                </c:pt>
                <c:pt idx="333">
                  <c:v>0.9930504</c:v>
                </c:pt>
                <c:pt idx="334">
                  <c:v>0.99291479999999943</c:v>
                </c:pt>
                <c:pt idx="335">
                  <c:v>0.99277930000000003</c:v>
                </c:pt>
                <c:pt idx="336">
                  <c:v>0.99264370000000002</c:v>
                </c:pt>
                <c:pt idx="337">
                  <c:v>0.99250249999999929</c:v>
                </c:pt>
                <c:pt idx="338">
                  <c:v>0.99235139999999955</c:v>
                </c:pt>
                <c:pt idx="339">
                  <c:v>0.99219629999999959</c:v>
                </c:pt>
                <c:pt idx="340">
                  <c:v>0.99203749999999957</c:v>
                </c:pt>
                <c:pt idx="341">
                  <c:v>0.9918722999999996</c:v>
                </c:pt>
                <c:pt idx="342">
                  <c:v>0.99169770000000002</c:v>
                </c:pt>
                <c:pt idx="343">
                  <c:v>0.99150009999999955</c:v>
                </c:pt>
                <c:pt idx="344">
                  <c:v>0.99129089999999997</c:v>
                </c:pt>
                <c:pt idx="345">
                  <c:v>0.99108169999999951</c:v>
                </c:pt>
                <c:pt idx="346">
                  <c:v>0.9908724999999996</c:v>
                </c:pt>
                <c:pt idx="347">
                  <c:v>0.99066329999999958</c:v>
                </c:pt>
                <c:pt idx="348">
                  <c:v>0.99045429999999957</c:v>
                </c:pt>
                <c:pt idx="349">
                  <c:v>0.99024520000000005</c:v>
                </c:pt>
                <c:pt idx="350">
                  <c:v>0.99003619999999937</c:v>
                </c:pt>
                <c:pt idx="351">
                  <c:v>0.98982729999999997</c:v>
                </c:pt>
                <c:pt idx="352">
                  <c:v>0.98961829999999951</c:v>
                </c:pt>
                <c:pt idx="353">
                  <c:v>0.9894092999999996</c:v>
                </c:pt>
                <c:pt idx="354">
                  <c:v>0.98920019999999942</c:v>
                </c:pt>
                <c:pt idx="355">
                  <c:v>0.98899110000000001</c:v>
                </c:pt>
                <c:pt idx="356">
                  <c:v>0.98878199999999961</c:v>
                </c:pt>
                <c:pt idx="357">
                  <c:v>0.98857299999999937</c:v>
                </c:pt>
                <c:pt idx="358">
                  <c:v>0.9883638999999993</c:v>
                </c:pt>
                <c:pt idx="359">
                  <c:v>0.98815459999999955</c:v>
                </c:pt>
                <c:pt idx="360">
                  <c:v>0.98794539999999997</c:v>
                </c:pt>
                <c:pt idx="361">
                  <c:v>0.98773629999999957</c:v>
                </c:pt>
                <c:pt idx="362">
                  <c:v>0.98752709999999955</c:v>
                </c:pt>
                <c:pt idx="363">
                  <c:v>0.98731789999999942</c:v>
                </c:pt>
                <c:pt idx="364">
                  <c:v>0.98710869999999951</c:v>
                </c:pt>
                <c:pt idx="365">
                  <c:v>0.98689959999999999</c:v>
                </c:pt>
                <c:pt idx="366">
                  <c:v>0.98669030000000002</c:v>
                </c:pt>
                <c:pt idx="367">
                  <c:v>0.98651639999999896</c:v>
                </c:pt>
                <c:pt idx="368">
                  <c:v>0.98640389999999956</c:v>
                </c:pt>
                <c:pt idx="369">
                  <c:v>0.98633239999999922</c:v>
                </c:pt>
                <c:pt idx="370">
                  <c:v>0.98627969999999998</c:v>
                </c:pt>
                <c:pt idx="371">
                  <c:v>0.98625039999999942</c:v>
                </c:pt>
                <c:pt idx="372">
                  <c:v>0.98623849999999957</c:v>
                </c:pt>
                <c:pt idx="373">
                  <c:v>0.98623739999999938</c:v>
                </c:pt>
                <c:pt idx="374">
                  <c:v>0.98623739999999938</c:v>
                </c:pt>
                <c:pt idx="375">
                  <c:v>0.98623739999999938</c:v>
                </c:pt>
                <c:pt idx="376">
                  <c:v>0.98623739999999938</c:v>
                </c:pt>
                <c:pt idx="377">
                  <c:v>0.98623739999999938</c:v>
                </c:pt>
                <c:pt idx="378">
                  <c:v>0.98623739999999938</c:v>
                </c:pt>
                <c:pt idx="379">
                  <c:v>0.98623739999999938</c:v>
                </c:pt>
                <c:pt idx="380">
                  <c:v>0.98623739999999938</c:v>
                </c:pt>
                <c:pt idx="381">
                  <c:v>0.98623749999999955</c:v>
                </c:pt>
                <c:pt idx="382">
                  <c:v>0.98623739999999938</c:v>
                </c:pt>
                <c:pt idx="383">
                  <c:v>0.98623739999999938</c:v>
                </c:pt>
                <c:pt idx="384">
                  <c:v>0.98623729999999943</c:v>
                </c:pt>
                <c:pt idx="385">
                  <c:v>0.98623729999999943</c:v>
                </c:pt>
                <c:pt idx="386">
                  <c:v>0.98623719999999937</c:v>
                </c:pt>
                <c:pt idx="387">
                  <c:v>0.98623709999999942</c:v>
                </c:pt>
                <c:pt idx="388">
                  <c:v>0.98623699999999936</c:v>
                </c:pt>
                <c:pt idx="389">
                  <c:v>0.98623699999999936</c:v>
                </c:pt>
                <c:pt idx="390">
                  <c:v>0.98623699999999936</c:v>
                </c:pt>
                <c:pt idx="391">
                  <c:v>0.98623699999999936</c:v>
                </c:pt>
                <c:pt idx="392">
                  <c:v>0.98623699999999936</c:v>
                </c:pt>
                <c:pt idx="393">
                  <c:v>0.98623699999999936</c:v>
                </c:pt>
                <c:pt idx="394">
                  <c:v>0.98623699999999936</c:v>
                </c:pt>
                <c:pt idx="395">
                  <c:v>0.98623699999999936</c:v>
                </c:pt>
                <c:pt idx="396">
                  <c:v>0.98623699999999936</c:v>
                </c:pt>
                <c:pt idx="397">
                  <c:v>0.98624840000000003</c:v>
                </c:pt>
                <c:pt idx="398">
                  <c:v>0.98628159999999943</c:v>
                </c:pt>
                <c:pt idx="399">
                  <c:v>0.98633259999999923</c:v>
                </c:pt>
                <c:pt idx="400">
                  <c:v>0.98639160000000004</c:v>
                </c:pt>
                <c:pt idx="401">
                  <c:v>0.98645879999999941</c:v>
                </c:pt>
                <c:pt idx="402">
                  <c:v>0.98652859999999942</c:v>
                </c:pt>
                <c:pt idx="403">
                  <c:v>0.98658499999999938</c:v>
                </c:pt>
                <c:pt idx="404">
                  <c:v>0.98663289999999959</c:v>
                </c:pt>
                <c:pt idx="405">
                  <c:v>0.98668089999999997</c:v>
                </c:pt>
                <c:pt idx="406">
                  <c:v>0.98672879999999996</c:v>
                </c:pt>
                <c:pt idx="407">
                  <c:v>0.9867766</c:v>
                </c:pt>
                <c:pt idx="408">
                  <c:v>0.98682449999999999</c:v>
                </c:pt>
                <c:pt idx="409">
                  <c:v>0.98687229999999959</c:v>
                </c:pt>
                <c:pt idx="410">
                  <c:v>0.98692020000000003</c:v>
                </c:pt>
                <c:pt idx="411">
                  <c:v>0.98696799999999929</c:v>
                </c:pt>
                <c:pt idx="412">
                  <c:v>0.9870158999999995</c:v>
                </c:pt>
                <c:pt idx="413">
                  <c:v>0.98706379999999938</c:v>
                </c:pt>
                <c:pt idx="414">
                  <c:v>0.98711159999999942</c:v>
                </c:pt>
                <c:pt idx="415">
                  <c:v>0.98715949999999997</c:v>
                </c:pt>
                <c:pt idx="416">
                  <c:v>0.98720729999999957</c:v>
                </c:pt>
                <c:pt idx="417">
                  <c:v>0.9872552</c:v>
                </c:pt>
                <c:pt idx="418">
                  <c:v>0.98730299999999938</c:v>
                </c:pt>
                <c:pt idx="419">
                  <c:v>0.98735079999999942</c:v>
                </c:pt>
                <c:pt idx="420">
                  <c:v>0.98739869999999996</c:v>
                </c:pt>
                <c:pt idx="421">
                  <c:v>0.98744649999999956</c:v>
                </c:pt>
                <c:pt idx="422">
                  <c:v>0.9874942999999996</c:v>
                </c:pt>
                <c:pt idx="423">
                  <c:v>0.98754209999999942</c:v>
                </c:pt>
                <c:pt idx="424">
                  <c:v>0.98758989999999958</c:v>
                </c:pt>
                <c:pt idx="425">
                  <c:v>0.98763769999999951</c:v>
                </c:pt>
                <c:pt idx="426">
                  <c:v>0.98768540000000005</c:v>
                </c:pt>
                <c:pt idx="427">
                  <c:v>0.98774260000000003</c:v>
                </c:pt>
                <c:pt idx="428">
                  <c:v>0.9878137999999993</c:v>
                </c:pt>
                <c:pt idx="429">
                  <c:v>0.98788549999999997</c:v>
                </c:pt>
                <c:pt idx="430">
                  <c:v>0.9879559999999995</c:v>
                </c:pt>
                <c:pt idx="431">
                  <c:v>0.98802409999999996</c:v>
                </c:pt>
                <c:pt idx="432">
                  <c:v>0.98808849999999959</c:v>
                </c:pt>
                <c:pt idx="433">
                  <c:v>0.98815679999999928</c:v>
                </c:pt>
                <c:pt idx="434">
                  <c:v>0.98822840000000001</c:v>
                </c:pt>
                <c:pt idx="435">
                  <c:v>0.98830009999999957</c:v>
                </c:pt>
                <c:pt idx="436">
                  <c:v>0.98837180000000002</c:v>
                </c:pt>
                <c:pt idx="437">
                  <c:v>0.98844359999999942</c:v>
                </c:pt>
                <c:pt idx="438">
                  <c:v>0.98851529999999943</c:v>
                </c:pt>
                <c:pt idx="439">
                  <c:v>0.98858699999999911</c:v>
                </c:pt>
                <c:pt idx="440">
                  <c:v>0.9886587</c:v>
                </c:pt>
                <c:pt idx="441">
                  <c:v>0.98873029999999951</c:v>
                </c:pt>
                <c:pt idx="442">
                  <c:v>0.98880199999999996</c:v>
                </c:pt>
                <c:pt idx="443">
                  <c:v>0.98887349999999996</c:v>
                </c:pt>
                <c:pt idx="444">
                  <c:v>0.98894510000000002</c:v>
                </c:pt>
                <c:pt idx="445">
                  <c:v>0.98901669999999942</c:v>
                </c:pt>
                <c:pt idx="446">
                  <c:v>0.98908819999999942</c:v>
                </c:pt>
                <c:pt idx="447">
                  <c:v>0.98915980000000003</c:v>
                </c:pt>
                <c:pt idx="448">
                  <c:v>0.98923129999999959</c:v>
                </c:pt>
                <c:pt idx="449">
                  <c:v>0.98930299999999938</c:v>
                </c:pt>
                <c:pt idx="450">
                  <c:v>0.98937459999999955</c:v>
                </c:pt>
                <c:pt idx="451">
                  <c:v>0.98944629999999956</c:v>
                </c:pt>
                <c:pt idx="452">
                  <c:v>0.98951799999999923</c:v>
                </c:pt>
                <c:pt idx="453">
                  <c:v>0.9895897999999993</c:v>
                </c:pt>
                <c:pt idx="454">
                  <c:v>0.98966149999999997</c:v>
                </c:pt>
                <c:pt idx="455">
                  <c:v>0.98973319999999942</c:v>
                </c:pt>
                <c:pt idx="456">
                  <c:v>0.98980489999999999</c:v>
                </c:pt>
                <c:pt idx="457">
                  <c:v>0.9897064999999996</c:v>
                </c:pt>
                <c:pt idx="458">
                  <c:v>0.98930329999999955</c:v>
                </c:pt>
                <c:pt idx="459">
                  <c:v>0.9887108</c:v>
                </c:pt>
                <c:pt idx="460">
                  <c:v>0.98801789999999956</c:v>
                </c:pt>
                <c:pt idx="461">
                  <c:v>0.98719060000000003</c:v>
                </c:pt>
                <c:pt idx="462">
                  <c:v>0.98624160000000005</c:v>
                </c:pt>
                <c:pt idx="463">
                  <c:v>0.98511389999999943</c:v>
                </c:pt>
                <c:pt idx="464">
                  <c:v>0.98391399999999929</c:v>
                </c:pt>
                <c:pt idx="465">
                  <c:v>0.98271409999999959</c:v>
                </c:pt>
                <c:pt idx="466">
                  <c:v>0.98151419999999923</c:v>
                </c:pt>
                <c:pt idx="467">
                  <c:v>0.98031419999999936</c:v>
                </c:pt>
                <c:pt idx="468">
                  <c:v>0.97911440000000005</c:v>
                </c:pt>
                <c:pt idx="469">
                  <c:v>0.97791450000000002</c:v>
                </c:pt>
                <c:pt idx="470">
                  <c:v>0.97671470000000005</c:v>
                </c:pt>
                <c:pt idx="471">
                  <c:v>0.97551480000000002</c:v>
                </c:pt>
                <c:pt idx="472">
                  <c:v>0.97431500000000004</c:v>
                </c:pt>
                <c:pt idx="473">
                  <c:v>0.97311510000000001</c:v>
                </c:pt>
                <c:pt idx="474">
                  <c:v>0.97191530000000004</c:v>
                </c:pt>
                <c:pt idx="475">
                  <c:v>0.97071549999999995</c:v>
                </c:pt>
                <c:pt idx="476">
                  <c:v>0.96951569999999998</c:v>
                </c:pt>
                <c:pt idx="477">
                  <c:v>0.9683157999999995</c:v>
                </c:pt>
                <c:pt idx="478">
                  <c:v>0.96711599999999998</c:v>
                </c:pt>
                <c:pt idx="479">
                  <c:v>0.9659162</c:v>
                </c:pt>
                <c:pt idx="480">
                  <c:v>0.96471629999999997</c:v>
                </c:pt>
                <c:pt idx="481">
                  <c:v>0.96351649999999955</c:v>
                </c:pt>
                <c:pt idx="482">
                  <c:v>0.96231659999999941</c:v>
                </c:pt>
                <c:pt idx="483">
                  <c:v>0.96111679999999955</c:v>
                </c:pt>
                <c:pt idx="484">
                  <c:v>0.95991689999999996</c:v>
                </c:pt>
                <c:pt idx="485">
                  <c:v>0.95871709999999999</c:v>
                </c:pt>
                <c:pt idx="486">
                  <c:v>0.95751729999999957</c:v>
                </c:pt>
                <c:pt idx="487">
                  <c:v>0.95588620000000002</c:v>
                </c:pt>
                <c:pt idx="488">
                  <c:v>0.95347329999999997</c:v>
                </c:pt>
                <c:pt idx="489">
                  <c:v>0.95057219999999942</c:v>
                </c:pt>
                <c:pt idx="490">
                  <c:v>0.9474186</c:v>
                </c:pt>
                <c:pt idx="491">
                  <c:v>0.94393709999999997</c:v>
                </c:pt>
                <c:pt idx="492">
                  <c:v>0.94017879999999998</c:v>
                </c:pt>
                <c:pt idx="493">
                  <c:v>0.93605660000000002</c:v>
                </c:pt>
                <c:pt idx="494">
                  <c:v>0.93179579999999995</c:v>
                </c:pt>
                <c:pt idx="495">
                  <c:v>0.92753489999999961</c:v>
                </c:pt>
                <c:pt idx="496">
                  <c:v>0.92327420000000004</c:v>
                </c:pt>
                <c:pt idx="497">
                  <c:v>0.91901329999999959</c:v>
                </c:pt>
                <c:pt idx="498">
                  <c:v>0.91475249999999997</c:v>
                </c:pt>
                <c:pt idx="499">
                  <c:v>0.91049159999999996</c:v>
                </c:pt>
                <c:pt idx="500">
                  <c:v>0.90623089999999951</c:v>
                </c:pt>
                <c:pt idx="501">
                  <c:v>0.90197000000000005</c:v>
                </c:pt>
                <c:pt idx="502">
                  <c:v>0.89770910000000004</c:v>
                </c:pt>
                <c:pt idx="503">
                  <c:v>0.89344829999999997</c:v>
                </c:pt>
                <c:pt idx="504">
                  <c:v>0.88918749999999958</c:v>
                </c:pt>
                <c:pt idx="505">
                  <c:v>0.88492660000000001</c:v>
                </c:pt>
                <c:pt idx="506">
                  <c:v>0.88066580000000005</c:v>
                </c:pt>
                <c:pt idx="507">
                  <c:v>0.87640499999999999</c:v>
                </c:pt>
                <c:pt idx="508">
                  <c:v>0.8721442000000007</c:v>
                </c:pt>
                <c:pt idx="509">
                  <c:v>0.86788339999999997</c:v>
                </c:pt>
                <c:pt idx="510">
                  <c:v>0.8636225000000004</c:v>
                </c:pt>
                <c:pt idx="511">
                  <c:v>0.85936170000000001</c:v>
                </c:pt>
                <c:pt idx="512">
                  <c:v>0.85510090000000005</c:v>
                </c:pt>
                <c:pt idx="513">
                  <c:v>0.85084010000000043</c:v>
                </c:pt>
                <c:pt idx="514">
                  <c:v>0.84657919999999998</c:v>
                </c:pt>
                <c:pt idx="515">
                  <c:v>0.84231829999999996</c:v>
                </c:pt>
                <c:pt idx="516">
                  <c:v>0.83805739999999951</c:v>
                </c:pt>
                <c:pt idx="517">
                  <c:v>0.83324970000000043</c:v>
                </c:pt>
                <c:pt idx="518">
                  <c:v>0.82744600000000001</c:v>
                </c:pt>
                <c:pt idx="519">
                  <c:v>0.82102770000000003</c:v>
                </c:pt>
                <c:pt idx="520">
                  <c:v>0.81429960000000046</c:v>
                </c:pt>
                <c:pt idx="521">
                  <c:v>0.80718190000000001</c:v>
                </c:pt>
                <c:pt idx="522">
                  <c:v>0.79974699999999999</c:v>
                </c:pt>
                <c:pt idx="523">
                  <c:v>0.7919022</c:v>
                </c:pt>
                <c:pt idx="524">
                  <c:v>0.78390219999999955</c:v>
                </c:pt>
                <c:pt idx="525">
                  <c:v>0.77590210000000004</c:v>
                </c:pt>
                <c:pt idx="526">
                  <c:v>0.76790200000000042</c:v>
                </c:pt>
                <c:pt idx="527">
                  <c:v>0.75990190000000046</c:v>
                </c:pt>
                <c:pt idx="528">
                  <c:v>0.7519020000000004</c:v>
                </c:pt>
                <c:pt idx="529">
                  <c:v>0.74390199999999995</c:v>
                </c:pt>
                <c:pt idx="530">
                  <c:v>0.73590199999999995</c:v>
                </c:pt>
                <c:pt idx="531">
                  <c:v>0.72790190000000043</c:v>
                </c:pt>
                <c:pt idx="532">
                  <c:v>0.71990190000000043</c:v>
                </c:pt>
                <c:pt idx="533">
                  <c:v>0.71190190000000042</c:v>
                </c:pt>
                <c:pt idx="534">
                  <c:v>0.70390190000000041</c:v>
                </c:pt>
                <c:pt idx="535">
                  <c:v>0.69590190000000041</c:v>
                </c:pt>
                <c:pt idx="536">
                  <c:v>0.6879019000000004</c:v>
                </c:pt>
                <c:pt idx="537">
                  <c:v>0.67990180000000089</c:v>
                </c:pt>
                <c:pt idx="538">
                  <c:v>0.67190160000000076</c:v>
                </c:pt>
                <c:pt idx="539">
                  <c:v>0.66390140000000075</c:v>
                </c:pt>
                <c:pt idx="540">
                  <c:v>0.65590120000000074</c:v>
                </c:pt>
                <c:pt idx="541">
                  <c:v>0.64790110000000045</c:v>
                </c:pt>
                <c:pt idx="542">
                  <c:v>0.63990100000000072</c:v>
                </c:pt>
                <c:pt idx="543">
                  <c:v>0.63190080000000071</c:v>
                </c:pt>
                <c:pt idx="544">
                  <c:v>0.62390070000000042</c:v>
                </c:pt>
                <c:pt idx="545">
                  <c:v>0.61590050000000041</c:v>
                </c:pt>
                <c:pt idx="546">
                  <c:v>0.60790029999999995</c:v>
                </c:pt>
                <c:pt idx="547">
                  <c:v>0.59978669999999956</c:v>
                </c:pt>
                <c:pt idx="548">
                  <c:v>0.59146949999999943</c:v>
                </c:pt>
                <c:pt idx="549">
                  <c:v>0.5830438999999995</c:v>
                </c:pt>
                <c:pt idx="550">
                  <c:v>0.5745749999999995</c:v>
                </c:pt>
                <c:pt idx="551">
                  <c:v>0.56606469999999998</c:v>
                </c:pt>
                <c:pt idx="552">
                  <c:v>0.5575348</c:v>
                </c:pt>
                <c:pt idx="553">
                  <c:v>0.54899750000000003</c:v>
                </c:pt>
                <c:pt idx="554">
                  <c:v>0.54046179999999955</c:v>
                </c:pt>
                <c:pt idx="555">
                  <c:v>0.53192620000000002</c:v>
                </c:pt>
                <c:pt idx="556">
                  <c:v>0.52339049999999998</c:v>
                </c:pt>
                <c:pt idx="557">
                  <c:v>0.5148547999999995</c:v>
                </c:pt>
                <c:pt idx="558">
                  <c:v>0.50631919999999941</c:v>
                </c:pt>
                <c:pt idx="559">
                  <c:v>0.49778350000000027</c:v>
                </c:pt>
                <c:pt idx="560">
                  <c:v>0.48924780000000001</c:v>
                </c:pt>
                <c:pt idx="561">
                  <c:v>0.4807121000000002</c:v>
                </c:pt>
                <c:pt idx="562">
                  <c:v>0.47217650000000022</c:v>
                </c:pt>
                <c:pt idx="563">
                  <c:v>0.46364090000000002</c:v>
                </c:pt>
                <c:pt idx="564">
                  <c:v>0.45510520000000004</c:v>
                </c:pt>
                <c:pt idx="565">
                  <c:v>0.44656960000000001</c:v>
                </c:pt>
                <c:pt idx="566">
                  <c:v>0.4380339000000002</c:v>
                </c:pt>
                <c:pt idx="567">
                  <c:v>0.42949820000000022</c:v>
                </c:pt>
                <c:pt idx="568">
                  <c:v>0.42096260000000035</c:v>
                </c:pt>
                <c:pt idx="569">
                  <c:v>0.41242700000000032</c:v>
                </c:pt>
                <c:pt idx="570">
                  <c:v>0.40389140000000001</c:v>
                </c:pt>
                <c:pt idx="571">
                  <c:v>0.39535580000000037</c:v>
                </c:pt>
                <c:pt idx="572">
                  <c:v>0.38682010000000044</c:v>
                </c:pt>
                <c:pt idx="573">
                  <c:v>0.37828450000000036</c:v>
                </c:pt>
                <c:pt idx="574">
                  <c:v>0.36974880000000027</c:v>
                </c:pt>
                <c:pt idx="575">
                  <c:v>0.36121310000000001</c:v>
                </c:pt>
                <c:pt idx="576">
                  <c:v>0.3526775000000002</c:v>
                </c:pt>
                <c:pt idx="577">
                  <c:v>0.34453400000000001</c:v>
                </c:pt>
                <c:pt idx="578">
                  <c:v>0.33710980000000035</c:v>
                </c:pt>
                <c:pt idx="579">
                  <c:v>0.33014130000000008</c:v>
                </c:pt>
                <c:pt idx="580">
                  <c:v>0.32340950000000035</c:v>
                </c:pt>
                <c:pt idx="581">
                  <c:v>0.31698340000000041</c:v>
                </c:pt>
                <c:pt idx="582">
                  <c:v>0.31081650000000044</c:v>
                </c:pt>
                <c:pt idx="583">
                  <c:v>0.30499510000000002</c:v>
                </c:pt>
                <c:pt idx="584">
                  <c:v>0.29930630000000041</c:v>
                </c:pt>
                <c:pt idx="585">
                  <c:v>0.2936175000000002</c:v>
                </c:pt>
                <c:pt idx="586">
                  <c:v>0.28792860000000037</c:v>
                </c:pt>
                <c:pt idx="587">
                  <c:v>0.28223990000000004</c:v>
                </c:pt>
                <c:pt idx="588">
                  <c:v>0.2765513</c:v>
                </c:pt>
                <c:pt idx="589">
                  <c:v>0.27086260000000023</c:v>
                </c:pt>
                <c:pt idx="590">
                  <c:v>0.26517400000000002</c:v>
                </c:pt>
                <c:pt idx="591">
                  <c:v>0.2594853000000002</c:v>
                </c:pt>
                <c:pt idx="592">
                  <c:v>0.25379670000000004</c:v>
                </c:pt>
                <c:pt idx="593">
                  <c:v>0.24810800000000011</c:v>
                </c:pt>
                <c:pt idx="594">
                  <c:v>0.24241940000000026</c:v>
                </c:pt>
                <c:pt idx="595">
                  <c:v>0.23673079999999999</c:v>
                </c:pt>
                <c:pt idx="596">
                  <c:v>0.23104210000000011</c:v>
                </c:pt>
                <c:pt idx="597">
                  <c:v>0.22535349999999998</c:v>
                </c:pt>
                <c:pt idx="598">
                  <c:v>0.21966490000000011</c:v>
                </c:pt>
                <c:pt idx="599">
                  <c:v>0.21397620000000012</c:v>
                </c:pt>
                <c:pt idx="600">
                  <c:v>0.20828759999999999</c:v>
                </c:pt>
                <c:pt idx="601">
                  <c:v>0.20259890000000011</c:v>
                </c:pt>
                <c:pt idx="602">
                  <c:v>0.19691030000000018</c:v>
                </c:pt>
                <c:pt idx="603">
                  <c:v>0.19122169999999997</c:v>
                </c:pt>
                <c:pt idx="604">
                  <c:v>0.18553300000000011</c:v>
                </c:pt>
                <c:pt idx="605">
                  <c:v>0.17984440000000018</c:v>
                </c:pt>
                <c:pt idx="606">
                  <c:v>0.1741558</c:v>
                </c:pt>
                <c:pt idx="607">
                  <c:v>0.16889280000000001</c:v>
                </c:pt>
                <c:pt idx="608">
                  <c:v>0.16440289999999999</c:v>
                </c:pt>
                <c:pt idx="609">
                  <c:v>0.1603851</c:v>
                </c:pt>
                <c:pt idx="610">
                  <c:v>0.15660389999999999</c:v>
                </c:pt>
                <c:pt idx="611">
                  <c:v>0.15312129999999999</c:v>
                </c:pt>
                <c:pt idx="612">
                  <c:v>0.14988430000000011</c:v>
                </c:pt>
                <c:pt idx="613">
                  <c:v>0.14696870000000012</c:v>
                </c:pt>
                <c:pt idx="614">
                  <c:v>0.1441752</c:v>
                </c:pt>
                <c:pt idx="615">
                  <c:v>0.1413817</c:v>
                </c:pt>
                <c:pt idx="616">
                  <c:v>0.13858830000000011</c:v>
                </c:pt>
                <c:pt idx="617">
                  <c:v>0.13579479999999999</c:v>
                </c:pt>
                <c:pt idx="618">
                  <c:v>0.13300129999999999</c:v>
                </c:pt>
                <c:pt idx="619">
                  <c:v>0.13020789999999999</c:v>
                </c:pt>
                <c:pt idx="620">
                  <c:v>0.12741459999999999</c:v>
                </c:pt>
                <c:pt idx="621">
                  <c:v>0.12462130000000007</c:v>
                </c:pt>
                <c:pt idx="622">
                  <c:v>0.1218279</c:v>
                </c:pt>
                <c:pt idx="623">
                  <c:v>0.11903460000000007</c:v>
                </c:pt>
                <c:pt idx="624">
                  <c:v>0.11624130000000002</c:v>
                </c:pt>
                <c:pt idx="625">
                  <c:v>0.11344789999999991</c:v>
                </c:pt>
                <c:pt idx="626">
                  <c:v>0.11065460000000002</c:v>
                </c:pt>
                <c:pt idx="627">
                  <c:v>0.10786129999999999</c:v>
                </c:pt>
                <c:pt idx="628">
                  <c:v>0.10506810000000005</c:v>
                </c:pt>
                <c:pt idx="629">
                  <c:v>0.10227470000000009</c:v>
                </c:pt>
                <c:pt idx="630">
                  <c:v>9.9481400000000011E-2</c:v>
                </c:pt>
                <c:pt idx="631">
                  <c:v>9.6688100000000041E-2</c:v>
                </c:pt>
                <c:pt idx="632">
                  <c:v>9.3894800000000153E-2</c:v>
                </c:pt>
                <c:pt idx="633">
                  <c:v>9.1101500000000002E-2</c:v>
                </c:pt>
                <c:pt idx="634">
                  <c:v>8.83081E-2</c:v>
                </c:pt>
                <c:pt idx="635">
                  <c:v>8.5514800000000099E-2</c:v>
                </c:pt>
                <c:pt idx="636">
                  <c:v>8.2721500000000003E-2</c:v>
                </c:pt>
                <c:pt idx="637">
                  <c:v>8.0154600000000048E-2</c:v>
                </c:pt>
                <c:pt idx="638">
                  <c:v>7.7994800000000003E-2</c:v>
                </c:pt>
                <c:pt idx="639">
                  <c:v>7.6079300000000002E-2</c:v>
                </c:pt>
                <c:pt idx="640">
                  <c:v>7.4285299999999999E-2</c:v>
                </c:pt>
                <c:pt idx="641">
                  <c:v>7.2643899999999997E-2</c:v>
                </c:pt>
                <c:pt idx="642">
                  <c:v>7.1127099999999999E-2</c:v>
                </c:pt>
                <c:pt idx="643">
                  <c:v>6.9774900000000056E-2</c:v>
                </c:pt>
                <c:pt idx="644">
                  <c:v>6.848570000000001E-2</c:v>
                </c:pt>
                <c:pt idx="645">
                  <c:v>6.7196400000000073E-2</c:v>
                </c:pt>
                <c:pt idx="646">
                  <c:v>6.5907199999999999E-2</c:v>
                </c:pt>
                <c:pt idx="647">
                  <c:v>6.4617900000000034E-2</c:v>
                </c:pt>
                <c:pt idx="648">
                  <c:v>6.3328700000000002E-2</c:v>
                </c:pt>
                <c:pt idx="649">
                  <c:v>6.2039400000000036E-2</c:v>
                </c:pt>
                <c:pt idx="650">
                  <c:v>6.0750200000000025E-2</c:v>
                </c:pt>
                <c:pt idx="651">
                  <c:v>5.9460900000000039E-2</c:v>
                </c:pt>
                <c:pt idx="652">
                  <c:v>5.81717E-2</c:v>
                </c:pt>
                <c:pt idx="653">
                  <c:v>5.6882400000000034E-2</c:v>
                </c:pt>
                <c:pt idx="654">
                  <c:v>5.5593200000000037E-2</c:v>
                </c:pt>
                <c:pt idx="655">
                  <c:v>5.4303900000000058E-2</c:v>
                </c:pt>
                <c:pt idx="656">
                  <c:v>5.3014600000000037E-2</c:v>
                </c:pt>
                <c:pt idx="657">
                  <c:v>5.1725399999999977E-2</c:v>
                </c:pt>
                <c:pt idx="658">
                  <c:v>5.0436100000000032E-2</c:v>
                </c:pt>
                <c:pt idx="659">
                  <c:v>4.9146900000000014E-2</c:v>
                </c:pt>
                <c:pt idx="660">
                  <c:v>4.7857600000000042E-2</c:v>
                </c:pt>
                <c:pt idx="661">
                  <c:v>4.65683E-2</c:v>
                </c:pt>
                <c:pt idx="662">
                  <c:v>4.5279099999999975E-2</c:v>
                </c:pt>
                <c:pt idx="663">
                  <c:v>4.3989799999999996E-2</c:v>
                </c:pt>
                <c:pt idx="664">
                  <c:v>4.2700500000000023E-2</c:v>
                </c:pt>
                <c:pt idx="665">
                  <c:v>4.1411299999999998E-2</c:v>
                </c:pt>
                <c:pt idx="666">
                  <c:v>4.0121999999999998E-2</c:v>
                </c:pt>
                <c:pt idx="667">
                  <c:v>3.893690000000001E-2</c:v>
                </c:pt>
                <c:pt idx="668">
                  <c:v>3.7938800000000016E-2</c:v>
                </c:pt>
                <c:pt idx="669">
                  <c:v>3.7051800000000037E-2</c:v>
                </c:pt>
                <c:pt idx="670">
                  <c:v>3.6220000000000002E-2</c:v>
                </c:pt>
                <c:pt idx="671">
                  <c:v>3.5457099999999998E-2</c:v>
                </c:pt>
                <c:pt idx="672">
                  <c:v>3.47506E-2</c:v>
                </c:pt>
                <c:pt idx="673">
                  <c:v>3.4118299999999997E-2</c:v>
                </c:pt>
                <c:pt idx="674">
                  <c:v>3.3514700000000001E-2</c:v>
                </c:pt>
                <c:pt idx="675">
                  <c:v>3.2911200000000029E-2</c:v>
                </c:pt>
                <c:pt idx="676">
                  <c:v>3.2307700000000002E-2</c:v>
                </c:pt>
                <c:pt idx="677">
                  <c:v>3.1704200000000002E-2</c:v>
                </c:pt>
                <c:pt idx="678">
                  <c:v>3.1100599999999989E-2</c:v>
                </c:pt>
                <c:pt idx="679">
                  <c:v>3.0497099999999999E-2</c:v>
                </c:pt>
                <c:pt idx="680">
                  <c:v>2.9893599999999999E-2</c:v>
                </c:pt>
                <c:pt idx="681">
                  <c:v>2.9290099999999993E-2</c:v>
                </c:pt>
                <c:pt idx="682">
                  <c:v>2.86865E-2</c:v>
                </c:pt>
                <c:pt idx="683">
                  <c:v>2.8083000000000011E-2</c:v>
                </c:pt>
                <c:pt idx="684">
                  <c:v>2.7479500000000028E-2</c:v>
                </c:pt>
                <c:pt idx="685">
                  <c:v>2.6875900000000036E-2</c:v>
                </c:pt>
                <c:pt idx="686">
                  <c:v>2.6272400000000012E-2</c:v>
                </c:pt>
                <c:pt idx="687">
                  <c:v>2.5668900000000001E-2</c:v>
                </c:pt>
                <c:pt idx="688">
                  <c:v>2.5065299999999999E-2</c:v>
                </c:pt>
                <c:pt idx="689">
                  <c:v>2.4461799999999999E-2</c:v>
                </c:pt>
                <c:pt idx="690">
                  <c:v>2.3858299999999989E-2</c:v>
                </c:pt>
                <c:pt idx="691">
                  <c:v>2.3254799999999989E-2</c:v>
                </c:pt>
                <c:pt idx="692">
                  <c:v>2.265130000000003E-2</c:v>
                </c:pt>
                <c:pt idx="693">
                  <c:v>2.2047700000000028E-2</c:v>
                </c:pt>
                <c:pt idx="694">
                  <c:v>2.1444200000000017E-2</c:v>
                </c:pt>
                <c:pt idx="695">
                  <c:v>2.0840700000000011E-2</c:v>
                </c:pt>
                <c:pt idx="696">
                  <c:v>2.0237200000000028E-2</c:v>
                </c:pt>
                <c:pt idx="697">
                  <c:v>1.9681100000000017E-2</c:v>
                </c:pt>
                <c:pt idx="698">
                  <c:v>1.9210500000000012E-2</c:v>
                </c:pt>
                <c:pt idx="699">
                  <c:v>1.8791100000000015E-2</c:v>
                </c:pt>
                <c:pt idx="700">
                  <c:v>1.8397E-2</c:v>
                </c:pt>
                <c:pt idx="701">
                  <c:v>1.80348E-2</c:v>
                </c:pt>
                <c:pt idx="702">
                  <c:v>1.7698499999999999E-2</c:v>
                </c:pt>
                <c:pt idx="703">
                  <c:v>1.73963E-2</c:v>
                </c:pt>
                <c:pt idx="704">
                  <c:v>1.71071E-2</c:v>
                </c:pt>
                <c:pt idx="705">
                  <c:v>1.6817800000000001E-2</c:v>
                </c:pt>
                <c:pt idx="706">
                  <c:v>1.6528600000000001E-2</c:v>
                </c:pt>
                <c:pt idx="707">
                  <c:v>1.6239300000000002E-2</c:v>
                </c:pt>
                <c:pt idx="708">
                  <c:v>1.5950099999999998E-2</c:v>
                </c:pt>
                <c:pt idx="709">
                  <c:v>1.5660800000000013E-2</c:v>
                </c:pt>
                <c:pt idx="710">
                  <c:v>1.5371600000000001E-2</c:v>
                </c:pt>
                <c:pt idx="711">
                  <c:v>1.5082300000000003E-2</c:v>
                </c:pt>
                <c:pt idx="712">
                  <c:v>1.47931E-2</c:v>
                </c:pt>
                <c:pt idx="713">
                  <c:v>1.4503800000000008E-2</c:v>
                </c:pt>
                <c:pt idx="714">
                  <c:v>1.4214599999999999E-2</c:v>
                </c:pt>
                <c:pt idx="715">
                  <c:v>1.3925300000000009E-2</c:v>
                </c:pt>
                <c:pt idx="716">
                  <c:v>1.3636100000000003E-2</c:v>
                </c:pt>
                <c:pt idx="717">
                  <c:v>1.3346800000000011E-2</c:v>
                </c:pt>
                <c:pt idx="718">
                  <c:v>1.3057599999999999E-2</c:v>
                </c:pt>
                <c:pt idx="719">
                  <c:v>1.2768399999999999E-2</c:v>
                </c:pt>
                <c:pt idx="720">
                  <c:v>1.24791E-2</c:v>
                </c:pt>
                <c:pt idx="721">
                  <c:v>1.21899E-2</c:v>
                </c:pt>
                <c:pt idx="722">
                  <c:v>1.1900600000000011E-2</c:v>
                </c:pt>
                <c:pt idx="723">
                  <c:v>1.1611399999999999E-2</c:v>
                </c:pt>
                <c:pt idx="724">
                  <c:v>1.132210000000001E-2</c:v>
                </c:pt>
                <c:pt idx="725">
                  <c:v>1.10329E-2</c:v>
                </c:pt>
                <c:pt idx="726">
                  <c:v>1.0743600000000001E-2</c:v>
                </c:pt>
                <c:pt idx="727">
                  <c:v>1.0476299999999996E-2</c:v>
                </c:pt>
                <c:pt idx="728">
                  <c:v>1.0248199999999999E-2</c:v>
                </c:pt>
                <c:pt idx="729">
                  <c:v>1.0043699999999999E-2</c:v>
                </c:pt>
                <c:pt idx="730">
                  <c:v>9.8510000000000091E-3</c:v>
                </c:pt>
                <c:pt idx="731">
                  <c:v>9.6731000000000091E-3</c:v>
                </c:pt>
                <c:pt idx="732">
                  <c:v>9.5076000000000067E-3</c:v>
                </c:pt>
                <c:pt idx="733">
                  <c:v>9.358400000000008E-3</c:v>
                </c:pt>
                <c:pt idx="734">
                  <c:v>9.2154000000000073E-3</c:v>
                </c:pt>
                <c:pt idx="735">
                  <c:v>9.0724000000000117E-3</c:v>
                </c:pt>
                <c:pt idx="736">
                  <c:v>8.9295000000000121E-3</c:v>
                </c:pt>
                <c:pt idx="737">
                  <c:v>8.7865000000000026E-3</c:v>
                </c:pt>
                <c:pt idx="738">
                  <c:v>8.6435000000000001E-3</c:v>
                </c:pt>
                <c:pt idx="739">
                  <c:v>8.5006000000000075E-3</c:v>
                </c:pt>
                <c:pt idx="740">
                  <c:v>8.3576000000000171E-3</c:v>
                </c:pt>
                <c:pt idx="741">
                  <c:v>8.2146000000000007E-3</c:v>
                </c:pt>
                <c:pt idx="742">
                  <c:v>8.0717000000000028E-3</c:v>
                </c:pt>
                <c:pt idx="743">
                  <c:v>7.9287000000000073E-3</c:v>
                </c:pt>
                <c:pt idx="744">
                  <c:v>7.7857000000000039E-3</c:v>
                </c:pt>
                <c:pt idx="745">
                  <c:v>7.6428000000000034E-3</c:v>
                </c:pt>
                <c:pt idx="746">
                  <c:v>7.499800000000007E-3</c:v>
                </c:pt>
                <c:pt idx="747">
                  <c:v>7.3568000000000036E-3</c:v>
                </c:pt>
                <c:pt idx="748">
                  <c:v>7.213900000000004E-3</c:v>
                </c:pt>
                <c:pt idx="749">
                  <c:v>7.0709000000000058E-3</c:v>
                </c:pt>
                <c:pt idx="750">
                  <c:v>6.9280000000000036E-3</c:v>
                </c:pt>
                <c:pt idx="751">
                  <c:v>6.7850000000000037E-3</c:v>
                </c:pt>
                <c:pt idx="752">
                  <c:v>6.6420000000000003E-3</c:v>
                </c:pt>
                <c:pt idx="753">
                  <c:v>6.4991000000000059E-3</c:v>
                </c:pt>
                <c:pt idx="754">
                  <c:v>6.3561000000000034E-3</c:v>
                </c:pt>
                <c:pt idx="755">
                  <c:v>6.2131000000000035E-3</c:v>
                </c:pt>
                <c:pt idx="756">
                  <c:v>6.0702000000000074E-3</c:v>
                </c:pt>
                <c:pt idx="757">
                  <c:v>5.9374000000000059E-3</c:v>
                </c:pt>
                <c:pt idx="758">
                  <c:v>5.8228999999999998E-3</c:v>
                </c:pt>
                <c:pt idx="759">
                  <c:v>5.7194000000000038E-3</c:v>
                </c:pt>
                <c:pt idx="760">
                  <c:v>5.6213000000000036E-3</c:v>
                </c:pt>
                <c:pt idx="761">
                  <c:v>5.5300000000000037E-3</c:v>
                </c:pt>
                <c:pt idx="762">
                  <c:v>5.4442000000000041E-3</c:v>
                </c:pt>
                <c:pt idx="763">
                  <c:v>5.3657000000000002E-3</c:v>
                </c:pt>
                <c:pt idx="764">
                  <c:v>5.2900000000000039E-3</c:v>
                </c:pt>
                <c:pt idx="765">
                  <c:v>5.2143000000000024E-3</c:v>
                </c:pt>
                <c:pt idx="766">
                  <c:v>5.1386000000000036E-3</c:v>
                </c:pt>
                <c:pt idx="767">
                  <c:v>5.0628999999999995E-3</c:v>
                </c:pt>
                <c:pt idx="768">
                  <c:v>4.9872000000000041E-3</c:v>
                </c:pt>
                <c:pt idx="769">
                  <c:v>4.9115000000000035E-3</c:v>
                </c:pt>
                <c:pt idx="770">
                  <c:v>4.8358000000000003E-3</c:v>
                </c:pt>
                <c:pt idx="771">
                  <c:v>4.7601000000000024E-3</c:v>
                </c:pt>
                <c:pt idx="772">
                  <c:v>4.6844E-3</c:v>
                </c:pt>
                <c:pt idx="773">
                  <c:v>4.6087000000000003E-3</c:v>
                </c:pt>
                <c:pt idx="774">
                  <c:v>4.533000000000004E-3</c:v>
                </c:pt>
                <c:pt idx="775">
                  <c:v>4.4574000000000003E-3</c:v>
                </c:pt>
                <c:pt idx="776">
                  <c:v>4.381700000000004E-3</c:v>
                </c:pt>
                <c:pt idx="777">
                  <c:v>4.3059999999999999E-3</c:v>
                </c:pt>
                <c:pt idx="778">
                  <c:v>4.2303000000000037E-3</c:v>
                </c:pt>
                <c:pt idx="779">
                  <c:v>4.1545999999999996E-3</c:v>
                </c:pt>
                <c:pt idx="780">
                  <c:v>4.0789000000000034E-3</c:v>
                </c:pt>
                <c:pt idx="781">
                  <c:v>4.0032000000000036E-3</c:v>
                </c:pt>
                <c:pt idx="782">
                  <c:v>3.9274999999999996E-3</c:v>
                </c:pt>
                <c:pt idx="783">
                  <c:v>3.8518000000000011E-3</c:v>
                </c:pt>
                <c:pt idx="784">
                  <c:v>3.7761000000000019E-3</c:v>
                </c:pt>
                <c:pt idx="785">
                  <c:v>3.7004000000000034E-3</c:v>
                </c:pt>
                <c:pt idx="786">
                  <c:v>3.6247000000000024E-3</c:v>
                </c:pt>
                <c:pt idx="787">
                  <c:v>3.5540000000000012E-3</c:v>
                </c:pt>
                <c:pt idx="788">
                  <c:v>3.4924999999999999E-3</c:v>
                </c:pt>
                <c:pt idx="789">
                  <c:v>3.4367000000000017E-3</c:v>
                </c:pt>
                <c:pt idx="790">
                  <c:v>3.3838000000000019E-3</c:v>
                </c:pt>
                <c:pt idx="791">
                  <c:v>3.3343000000000018E-3</c:v>
                </c:pt>
                <c:pt idx="792">
                  <c:v>3.2879000000000046E-3</c:v>
                </c:pt>
                <c:pt idx="793">
                  <c:v>3.2451000000000021E-3</c:v>
                </c:pt>
                <c:pt idx="794">
                  <c:v>3.2037000000000046E-3</c:v>
                </c:pt>
                <c:pt idx="795">
                  <c:v>3.1624000000000018E-3</c:v>
                </c:pt>
                <c:pt idx="796">
                  <c:v>3.1210000000000018E-3</c:v>
                </c:pt>
                <c:pt idx="797">
                  <c:v>3.0796E-3</c:v>
                </c:pt>
                <c:pt idx="798">
                  <c:v>3.0382999999999999E-3</c:v>
                </c:pt>
                <c:pt idx="799">
                  <c:v>2.9968999999999998E-3</c:v>
                </c:pt>
              </c:numCache>
            </c:numRef>
          </c:yVal>
          <c:smooth val="0"/>
          <c:extLst>
            <c:ext xmlns:c16="http://schemas.microsoft.com/office/drawing/2014/chart" uri="{C3380CC4-5D6E-409C-BE32-E72D297353CC}">
              <c16:uniqueId val="{00000005-C95F-441A-ACFD-8953B094CE7E}"/>
            </c:ext>
          </c:extLst>
        </c:ser>
        <c:ser>
          <c:idx val="3"/>
          <c:order val="6"/>
          <c:spPr>
            <a:ln w="25400">
              <a:solidFill>
                <a:srgbClr val="5EF852"/>
              </a:solidFill>
            </a:ln>
          </c:spPr>
          <c:marker>
            <c:symbol val="none"/>
          </c:marker>
          <c:xVal>
            <c:numRef>
              <c:f>'M11'!$A$2:$A$101</c:f>
              <c:numCache>
                <c:formatCode>General</c:formatCode>
                <c:ptCount val="100"/>
                <c:pt idx="0">
                  <c:v>2210</c:v>
                </c:pt>
                <c:pt idx="1">
                  <c:v>2211</c:v>
                </c:pt>
                <c:pt idx="2">
                  <c:v>2212</c:v>
                </c:pt>
                <c:pt idx="3">
                  <c:v>2213</c:v>
                </c:pt>
                <c:pt idx="4">
                  <c:v>2214</c:v>
                </c:pt>
                <c:pt idx="5">
                  <c:v>2215</c:v>
                </c:pt>
                <c:pt idx="6">
                  <c:v>2216</c:v>
                </c:pt>
                <c:pt idx="7">
                  <c:v>2217</c:v>
                </c:pt>
                <c:pt idx="8">
                  <c:v>2218</c:v>
                </c:pt>
                <c:pt idx="9">
                  <c:v>2219</c:v>
                </c:pt>
                <c:pt idx="10">
                  <c:v>2220</c:v>
                </c:pt>
                <c:pt idx="11">
                  <c:v>2221</c:v>
                </c:pt>
                <c:pt idx="12">
                  <c:v>2222</c:v>
                </c:pt>
                <c:pt idx="13">
                  <c:v>2223</c:v>
                </c:pt>
                <c:pt idx="14">
                  <c:v>2224</c:v>
                </c:pt>
                <c:pt idx="15">
                  <c:v>2225</c:v>
                </c:pt>
                <c:pt idx="16">
                  <c:v>2226</c:v>
                </c:pt>
                <c:pt idx="17">
                  <c:v>2227</c:v>
                </c:pt>
                <c:pt idx="18">
                  <c:v>2228</c:v>
                </c:pt>
                <c:pt idx="19">
                  <c:v>2229</c:v>
                </c:pt>
                <c:pt idx="20">
                  <c:v>2230</c:v>
                </c:pt>
                <c:pt idx="21">
                  <c:v>2231</c:v>
                </c:pt>
                <c:pt idx="22">
                  <c:v>2232</c:v>
                </c:pt>
                <c:pt idx="23">
                  <c:v>2233</c:v>
                </c:pt>
                <c:pt idx="24">
                  <c:v>2234</c:v>
                </c:pt>
                <c:pt idx="25">
                  <c:v>2235</c:v>
                </c:pt>
                <c:pt idx="26">
                  <c:v>2236</c:v>
                </c:pt>
                <c:pt idx="27">
                  <c:v>2237</c:v>
                </c:pt>
                <c:pt idx="28">
                  <c:v>2238</c:v>
                </c:pt>
                <c:pt idx="29">
                  <c:v>2239</c:v>
                </c:pt>
                <c:pt idx="30">
                  <c:v>2240</c:v>
                </c:pt>
                <c:pt idx="31">
                  <c:v>2241</c:v>
                </c:pt>
                <c:pt idx="32">
                  <c:v>2242</c:v>
                </c:pt>
                <c:pt idx="33">
                  <c:v>2243</c:v>
                </c:pt>
                <c:pt idx="34">
                  <c:v>2244</c:v>
                </c:pt>
                <c:pt idx="35">
                  <c:v>2245</c:v>
                </c:pt>
                <c:pt idx="36">
                  <c:v>2246</c:v>
                </c:pt>
                <c:pt idx="37">
                  <c:v>2247</c:v>
                </c:pt>
                <c:pt idx="38">
                  <c:v>2248</c:v>
                </c:pt>
                <c:pt idx="39">
                  <c:v>2249</c:v>
                </c:pt>
                <c:pt idx="40">
                  <c:v>2250</c:v>
                </c:pt>
                <c:pt idx="41">
                  <c:v>2251</c:v>
                </c:pt>
                <c:pt idx="42">
                  <c:v>2252</c:v>
                </c:pt>
                <c:pt idx="43">
                  <c:v>2253</c:v>
                </c:pt>
                <c:pt idx="44">
                  <c:v>2254</c:v>
                </c:pt>
                <c:pt idx="45">
                  <c:v>2255</c:v>
                </c:pt>
                <c:pt idx="46">
                  <c:v>2256</c:v>
                </c:pt>
                <c:pt idx="47">
                  <c:v>2257</c:v>
                </c:pt>
                <c:pt idx="48">
                  <c:v>2258</c:v>
                </c:pt>
                <c:pt idx="49">
                  <c:v>2259</c:v>
                </c:pt>
                <c:pt idx="50">
                  <c:v>2260</c:v>
                </c:pt>
                <c:pt idx="51">
                  <c:v>2261</c:v>
                </c:pt>
                <c:pt idx="52">
                  <c:v>2262</c:v>
                </c:pt>
                <c:pt idx="53">
                  <c:v>2263</c:v>
                </c:pt>
                <c:pt idx="54">
                  <c:v>2264</c:v>
                </c:pt>
                <c:pt idx="55">
                  <c:v>2265</c:v>
                </c:pt>
                <c:pt idx="56">
                  <c:v>2266</c:v>
                </c:pt>
                <c:pt idx="57">
                  <c:v>2267</c:v>
                </c:pt>
                <c:pt idx="58">
                  <c:v>2268</c:v>
                </c:pt>
                <c:pt idx="59">
                  <c:v>2269</c:v>
                </c:pt>
                <c:pt idx="60">
                  <c:v>2270</c:v>
                </c:pt>
                <c:pt idx="61">
                  <c:v>2271</c:v>
                </c:pt>
                <c:pt idx="62">
                  <c:v>2272</c:v>
                </c:pt>
                <c:pt idx="63">
                  <c:v>2273</c:v>
                </c:pt>
                <c:pt idx="64">
                  <c:v>2274</c:v>
                </c:pt>
                <c:pt idx="65">
                  <c:v>2275</c:v>
                </c:pt>
                <c:pt idx="66">
                  <c:v>2276</c:v>
                </c:pt>
                <c:pt idx="67">
                  <c:v>2277</c:v>
                </c:pt>
                <c:pt idx="68">
                  <c:v>2278</c:v>
                </c:pt>
                <c:pt idx="69">
                  <c:v>2279</c:v>
                </c:pt>
                <c:pt idx="70">
                  <c:v>2280</c:v>
                </c:pt>
                <c:pt idx="71">
                  <c:v>2281</c:v>
                </c:pt>
                <c:pt idx="72">
                  <c:v>2282</c:v>
                </c:pt>
                <c:pt idx="73">
                  <c:v>2283</c:v>
                </c:pt>
                <c:pt idx="74">
                  <c:v>2284</c:v>
                </c:pt>
                <c:pt idx="75">
                  <c:v>2285</c:v>
                </c:pt>
                <c:pt idx="76">
                  <c:v>2286</c:v>
                </c:pt>
                <c:pt idx="77">
                  <c:v>2287</c:v>
                </c:pt>
                <c:pt idx="78">
                  <c:v>2288</c:v>
                </c:pt>
                <c:pt idx="79">
                  <c:v>2289</c:v>
                </c:pt>
                <c:pt idx="80">
                  <c:v>2290</c:v>
                </c:pt>
                <c:pt idx="81">
                  <c:v>2291</c:v>
                </c:pt>
                <c:pt idx="82">
                  <c:v>2292</c:v>
                </c:pt>
                <c:pt idx="83">
                  <c:v>2293</c:v>
                </c:pt>
                <c:pt idx="84">
                  <c:v>2294</c:v>
                </c:pt>
                <c:pt idx="85">
                  <c:v>2295</c:v>
                </c:pt>
                <c:pt idx="86">
                  <c:v>2296</c:v>
                </c:pt>
                <c:pt idx="87">
                  <c:v>2297</c:v>
                </c:pt>
                <c:pt idx="88">
                  <c:v>2298</c:v>
                </c:pt>
                <c:pt idx="89">
                  <c:v>2299</c:v>
                </c:pt>
                <c:pt idx="90">
                  <c:v>2300</c:v>
                </c:pt>
                <c:pt idx="91">
                  <c:v>2301</c:v>
                </c:pt>
                <c:pt idx="92">
                  <c:v>2302</c:v>
                </c:pt>
                <c:pt idx="93">
                  <c:v>2303</c:v>
                </c:pt>
                <c:pt idx="94">
                  <c:v>2304</c:v>
                </c:pt>
                <c:pt idx="95">
                  <c:v>2305</c:v>
                </c:pt>
                <c:pt idx="96">
                  <c:v>2306</c:v>
                </c:pt>
                <c:pt idx="97">
                  <c:v>2307</c:v>
                </c:pt>
                <c:pt idx="98">
                  <c:v>2308</c:v>
                </c:pt>
                <c:pt idx="99">
                  <c:v>2309</c:v>
                </c:pt>
              </c:numCache>
            </c:numRef>
          </c:xVal>
          <c:yVal>
            <c:numRef>
              <c:f>'M11'!$B$2:$B$101</c:f>
              <c:numCache>
                <c:formatCode>General</c:formatCode>
                <c:ptCount val="100"/>
                <c:pt idx="0">
                  <c:v>8.3641000000000115E-3</c:v>
                </c:pt>
                <c:pt idx="1">
                  <c:v>9.3921000000000091E-3</c:v>
                </c:pt>
                <c:pt idx="2">
                  <c:v>1.0615100000000001E-2</c:v>
                </c:pt>
                <c:pt idx="3">
                  <c:v>1.20462E-2</c:v>
                </c:pt>
                <c:pt idx="4">
                  <c:v>1.3703500000000014E-2</c:v>
                </c:pt>
                <c:pt idx="5">
                  <c:v>1.5685600000000001E-2</c:v>
                </c:pt>
                <c:pt idx="6">
                  <c:v>1.8083100000000001E-2</c:v>
                </c:pt>
                <c:pt idx="7">
                  <c:v>2.0962599999999984E-2</c:v>
                </c:pt>
                <c:pt idx="8">
                  <c:v>2.44248E-2</c:v>
                </c:pt>
                <c:pt idx="9">
                  <c:v>2.8644200000000002E-2</c:v>
                </c:pt>
                <c:pt idx="10">
                  <c:v>3.3832099999999997E-2</c:v>
                </c:pt>
                <c:pt idx="11">
                  <c:v>4.0307500000000024E-2</c:v>
                </c:pt>
                <c:pt idx="12">
                  <c:v>4.8241899999999949E-2</c:v>
                </c:pt>
                <c:pt idx="13">
                  <c:v>5.8213000000000022E-2</c:v>
                </c:pt>
                <c:pt idx="14">
                  <c:v>7.0697599999999999E-2</c:v>
                </c:pt>
                <c:pt idx="15">
                  <c:v>8.6080400000000001E-2</c:v>
                </c:pt>
                <c:pt idx="16">
                  <c:v>0.10502939999999998</c:v>
                </c:pt>
                <c:pt idx="17">
                  <c:v>0.12901440000000011</c:v>
                </c:pt>
                <c:pt idx="18">
                  <c:v>0.15950920000000018</c:v>
                </c:pt>
                <c:pt idx="19">
                  <c:v>0.19653580000000001</c:v>
                </c:pt>
                <c:pt idx="20">
                  <c:v>0.24181559999999999</c:v>
                </c:pt>
                <c:pt idx="21">
                  <c:v>0.29606610000000022</c:v>
                </c:pt>
                <c:pt idx="22">
                  <c:v>0.36015480000000022</c:v>
                </c:pt>
                <c:pt idx="23">
                  <c:v>0.43411810000000023</c:v>
                </c:pt>
                <c:pt idx="24">
                  <c:v>0.5166130999999996</c:v>
                </c:pt>
                <c:pt idx="25">
                  <c:v>0.60583900000000046</c:v>
                </c:pt>
                <c:pt idx="26">
                  <c:v>0.69550590000000001</c:v>
                </c:pt>
                <c:pt idx="27">
                  <c:v>0.77884840000000088</c:v>
                </c:pt>
                <c:pt idx="28">
                  <c:v>0.85178609999999999</c:v>
                </c:pt>
                <c:pt idx="29">
                  <c:v>0.90937509999999999</c:v>
                </c:pt>
                <c:pt idx="30">
                  <c:v>0.94855699999999943</c:v>
                </c:pt>
                <c:pt idx="31">
                  <c:v>0.97096700000000002</c:v>
                </c:pt>
                <c:pt idx="32">
                  <c:v>0.97907230000000001</c:v>
                </c:pt>
                <c:pt idx="33">
                  <c:v>0.97634040000000044</c:v>
                </c:pt>
                <c:pt idx="34">
                  <c:v>0.96606609999999959</c:v>
                </c:pt>
                <c:pt idx="35">
                  <c:v>0.95323420000000003</c:v>
                </c:pt>
                <c:pt idx="36">
                  <c:v>0.94067140000000071</c:v>
                </c:pt>
                <c:pt idx="37">
                  <c:v>0.92983930000000004</c:v>
                </c:pt>
                <c:pt idx="38">
                  <c:v>0.92119540000000044</c:v>
                </c:pt>
                <c:pt idx="39">
                  <c:v>0.91433699999999929</c:v>
                </c:pt>
                <c:pt idx="40">
                  <c:v>0.90957929999999998</c:v>
                </c:pt>
                <c:pt idx="41">
                  <c:v>0.90845149999999997</c:v>
                </c:pt>
                <c:pt idx="42">
                  <c:v>0.9114964999999996</c:v>
                </c:pt>
                <c:pt idx="43">
                  <c:v>0.91716239999999938</c:v>
                </c:pt>
                <c:pt idx="44">
                  <c:v>0.9250491000000004</c:v>
                </c:pt>
                <c:pt idx="45">
                  <c:v>0.93514459999999999</c:v>
                </c:pt>
                <c:pt idx="46">
                  <c:v>0.94580450000000005</c:v>
                </c:pt>
                <c:pt idx="47">
                  <c:v>0.95639799999999997</c:v>
                </c:pt>
                <c:pt idx="48">
                  <c:v>0.96687020000000046</c:v>
                </c:pt>
                <c:pt idx="49">
                  <c:v>0.97800790000000004</c:v>
                </c:pt>
                <c:pt idx="50">
                  <c:v>0.98769899999999999</c:v>
                </c:pt>
                <c:pt idx="51">
                  <c:v>0.9939230999999995</c:v>
                </c:pt>
                <c:pt idx="52">
                  <c:v>0.99781259999999938</c:v>
                </c:pt>
                <c:pt idx="53">
                  <c:v>1</c:v>
                </c:pt>
                <c:pt idx="54">
                  <c:v>0.99781839999999955</c:v>
                </c:pt>
                <c:pt idx="55">
                  <c:v>0.99096729999999955</c:v>
                </c:pt>
                <c:pt idx="56">
                  <c:v>0.97871359999999996</c:v>
                </c:pt>
                <c:pt idx="57">
                  <c:v>0.96160530000000044</c:v>
                </c:pt>
                <c:pt idx="58">
                  <c:v>0.9416054000000007</c:v>
                </c:pt>
                <c:pt idx="59">
                  <c:v>0.91698649999999959</c:v>
                </c:pt>
                <c:pt idx="60">
                  <c:v>0.88822719999999955</c:v>
                </c:pt>
                <c:pt idx="61">
                  <c:v>0.85620980000000046</c:v>
                </c:pt>
                <c:pt idx="62">
                  <c:v>0.82154669999999996</c:v>
                </c:pt>
                <c:pt idx="63">
                  <c:v>0.78540369999999959</c:v>
                </c:pt>
                <c:pt idx="64">
                  <c:v>0.74855930000000004</c:v>
                </c:pt>
                <c:pt idx="65">
                  <c:v>0.70906840000000004</c:v>
                </c:pt>
                <c:pt idx="66">
                  <c:v>0.66898650000000004</c:v>
                </c:pt>
                <c:pt idx="67">
                  <c:v>0.62784240000000058</c:v>
                </c:pt>
                <c:pt idx="68">
                  <c:v>0.5863758</c:v>
                </c:pt>
                <c:pt idx="69">
                  <c:v>0.54477960000000059</c:v>
                </c:pt>
                <c:pt idx="70">
                  <c:v>0.50257929999999951</c:v>
                </c:pt>
                <c:pt idx="71">
                  <c:v>0.46054650000000008</c:v>
                </c:pt>
                <c:pt idx="72">
                  <c:v>0.41786660000000037</c:v>
                </c:pt>
                <c:pt idx="73">
                  <c:v>0.37479680000000026</c:v>
                </c:pt>
                <c:pt idx="74">
                  <c:v>0.33287490000000053</c:v>
                </c:pt>
                <c:pt idx="75">
                  <c:v>0.29216250000000027</c:v>
                </c:pt>
                <c:pt idx="76">
                  <c:v>0.25342270000000022</c:v>
                </c:pt>
                <c:pt idx="77">
                  <c:v>0.21780640000000018</c:v>
                </c:pt>
                <c:pt idx="78">
                  <c:v>0.18546090000000018</c:v>
                </c:pt>
                <c:pt idx="79">
                  <c:v>0.15646480000000013</c:v>
                </c:pt>
                <c:pt idx="80">
                  <c:v>0.13076479999999999</c:v>
                </c:pt>
                <c:pt idx="81">
                  <c:v>0.10860549999999999</c:v>
                </c:pt>
                <c:pt idx="82">
                  <c:v>8.986550000000007E-2</c:v>
                </c:pt>
                <c:pt idx="83">
                  <c:v>7.3902399999999993E-2</c:v>
                </c:pt>
                <c:pt idx="84">
                  <c:v>6.0614700000000014E-2</c:v>
                </c:pt>
                <c:pt idx="85">
                  <c:v>4.9560600000000038E-2</c:v>
                </c:pt>
                <c:pt idx="86">
                  <c:v>4.0591700000000001E-2</c:v>
                </c:pt>
                <c:pt idx="87">
                  <c:v>3.33139E-2</c:v>
                </c:pt>
                <c:pt idx="88">
                  <c:v>2.7320899999999999E-2</c:v>
                </c:pt>
                <c:pt idx="89">
                  <c:v>2.2423800000000018E-2</c:v>
                </c:pt>
                <c:pt idx="90">
                  <c:v>1.8421800000000012E-2</c:v>
                </c:pt>
                <c:pt idx="91">
                  <c:v>1.5231500000000005E-2</c:v>
                </c:pt>
                <c:pt idx="92">
                  <c:v>1.2680000000000009E-2</c:v>
                </c:pt>
                <c:pt idx="93">
                  <c:v>1.05542E-2</c:v>
                </c:pt>
                <c:pt idx="94">
                  <c:v>8.7747000000000068E-3</c:v>
                </c:pt>
                <c:pt idx="95">
                  <c:v>7.3228E-3</c:v>
                </c:pt>
                <c:pt idx="96">
                  <c:v>6.1425999999999998E-3</c:v>
                </c:pt>
                <c:pt idx="97">
                  <c:v>5.1643000000000001E-3</c:v>
                </c:pt>
                <c:pt idx="98">
                  <c:v>4.3463000000000035E-3</c:v>
                </c:pt>
                <c:pt idx="99">
                  <c:v>3.6820000000000012E-3</c:v>
                </c:pt>
              </c:numCache>
            </c:numRef>
          </c:yVal>
          <c:smooth val="0"/>
          <c:extLst>
            <c:ext xmlns:c16="http://schemas.microsoft.com/office/drawing/2014/chart" uri="{C3380CC4-5D6E-409C-BE32-E72D297353CC}">
              <c16:uniqueId val="{00000006-C95F-441A-ACFD-8953B094CE7E}"/>
            </c:ext>
          </c:extLst>
        </c:ser>
        <c:ser>
          <c:idx val="5"/>
          <c:order val="7"/>
          <c:spPr>
            <a:ln w="25400">
              <a:solidFill>
                <a:srgbClr val="4288EE"/>
              </a:solidFill>
              <a:prstDash val="sysDash"/>
            </a:ln>
          </c:spPr>
          <c:marker>
            <c:symbol val="none"/>
          </c:marker>
          <c:xVal>
            <c:numRef>
              <c:f>MODIS_S!$B$1:$B$235</c:f>
              <c:numCache>
                <c:formatCode>General</c:formatCode>
                <c:ptCount val="235"/>
                <c:pt idx="0">
                  <c:v>614</c:v>
                </c:pt>
                <c:pt idx="1">
                  <c:v>614.34999999999957</c:v>
                </c:pt>
                <c:pt idx="2">
                  <c:v>617.28000000000043</c:v>
                </c:pt>
                <c:pt idx="3">
                  <c:v>619.29999999999995</c:v>
                </c:pt>
                <c:pt idx="4">
                  <c:v>622.28000000000043</c:v>
                </c:pt>
                <c:pt idx="5">
                  <c:v>624.29000000000042</c:v>
                </c:pt>
                <c:pt idx="6">
                  <c:v>627.29999999999995</c:v>
                </c:pt>
                <c:pt idx="7">
                  <c:v>629.28000000000043</c:v>
                </c:pt>
                <c:pt idx="8">
                  <c:v>632.29999999999995</c:v>
                </c:pt>
                <c:pt idx="9">
                  <c:v>634.29000000000042</c:v>
                </c:pt>
                <c:pt idx="10">
                  <c:v>637.28000000000043</c:v>
                </c:pt>
                <c:pt idx="11">
                  <c:v>639.28000000000043</c:v>
                </c:pt>
                <c:pt idx="12">
                  <c:v>642.29000000000042</c:v>
                </c:pt>
                <c:pt idx="13">
                  <c:v>644.28000000000043</c:v>
                </c:pt>
                <c:pt idx="14">
                  <c:v>647.29000000000042</c:v>
                </c:pt>
                <c:pt idx="15">
                  <c:v>649.29999999999995</c:v>
                </c:pt>
                <c:pt idx="16">
                  <c:v>652.29999999999995</c:v>
                </c:pt>
                <c:pt idx="17">
                  <c:v>654.28000000000043</c:v>
                </c:pt>
                <c:pt idx="18">
                  <c:v>657.29000000000042</c:v>
                </c:pt>
                <c:pt idx="19">
                  <c:v>659.3</c:v>
                </c:pt>
                <c:pt idx="20">
                  <c:v>662.28000000000043</c:v>
                </c:pt>
                <c:pt idx="21">
                  <c:v>664.28000000000043</c:v>
                </c:pt>
                <c:pt idx="22">
                  <c:v>667.29000000000042</c:v>
                </c:pt>
                <c:pt idx="23">
                  <c:v>669.29000000000042</c:v>
                </c:pt>
                <c:pt idx="24">
                  <c:v>672.29000000000042</c:v>
                </c:pt>
                <c:pt idx="25">
                  <c:v>674.3</c:v>
                </c:pt>
                <c:pt idx="26">
                  <c:v>677.3</c:v>
                </c:pt>
                <c:pt idx="27">
                  <c:v>679.29000000000042</c:v>
                </c:pt>
                <c:pt idx="28">
                  <c:v>681.51</c:v>
                </c:pt>
                <c:pt idx="29">
                  <c:v>682</c:v>
                </c:pt>
                <c:pt idx="30">
                  <c:v>818</c:v>
                </c:pt>
                <c:pt idx="31">
                  <c:v>819.72</c:v>
                </c:pt>
                <c:pt idx="32">
                  <c:v>821.67000000000041</c:v>
                </c:pt>
                <c:pt idx="33">
                  <c:v>823.67000000000041</c:v>
                </c:pt>
                <c:pt idx="34">
                  <c:v>826.66</c:v>
                </c:pt>
                <c:pt idx="35">
                  <c:v>828.66</c:v>
                </c:pt>
                <c:pt idx="36">
                  <c:v>831.66</c:v>
                </c:pt>
                <c:pt idx="37">
                  <c:v>833.65</c:v>
                </c:pt>
                <c:pt idx="38">
                  <c:v>836.66</c:v>
                </c:pt>
                <c:pt idx="39">
                  <c:v>838.66</c:v>
                </c:pt>
                <c:pt idx="40">
                  <c:v>841.66</c:v>
                </c:pt>
                <c:pt idx="41">
                  <c:v>843.67000000000041</c:v>
                </c:pt>
                <c:pt idx="42">
                  <c:v>846.66</c:v>
                </c:pt>
                <c:pt idx="43">
                  <c:v>848.66</c:v>
                </c:pt>
                <c:pt idx="44">
                  <c:v>851.65</c:v>
                </c:pt>
                <c:pt idx="45">
                  <c:v>853.67000000000041</c:v>
                </c:pt>
                <c:pt idx="46">
                  <c:v>856.65</c:v>
                </c:pt>
                <c:pt idx="47">
                  <c:v>858.65</c:v>
                </c:pt>
                <c:pt idx="48">
                  <c:v>861.66</c:v>
                </c:pt>
                <c:pt idx="49">
                  <c:v>863.66</c:v>
                </c:pt>
                <c:pt idx="50">
                  <c:v>866.67000000000041</c:v>
                </c:pt>
                <c:pt idx="51">
                  <c:v>868.65</c:v>
                </c:pt>
                <c:pt idx="52">
                  <c:v>871.65</c:v>
                </c:pt>
                <c:pt idx="53">
                  <c:v>873.66</c:v>
                </c:pt>
                <c:pt idx="54">
                  <c:v>876.67000000000041</c:v>
                </c:pt>
                <c:pt idx="55">
                  <c:v>878.66</c:v>
                </c:pt>
                <c:pt idx="56">
                  <c:v>881.65</c:v>
                </c:pt>
                <c:pt idx="57">
                  <c:v>883.67000000000041</c:v>
                </c:pt>
                <c:pt idx="58">
                  <c:v>886.66</c:v>
                </c:pt>
                <c:pt idx="59">
                  <c:v>888.65</c:v>
                </c:pt>
                <c:pt idx="60">
                  <c:v>891.66</c:v>
                </c:pt>
                <c:pt idx="61">
                  <c:v>893.66</c:v>
                </c:pt>
                <c:pt idx="62">
                  <c:v>896.66</c:v>
                </c:pt>
                <c:pt idx="63">
                  <c:v>898.16</c:v>
                </c:pt>
                <c:pt idx="64">
                  <c:v>898.5</c:v>
                </c:pt>
                <c:pt idx="65">
                  <c:v>451</c:v>
                </c:pt>
                <c:pt idx="66">
                  <c:v>451.25</c:v>
                </c:pt>
                <c:pt idx="67">
                  <c:v>451.83</c:v>
                </c:pt>
                <c:pt idx="68">
                  <c:v>452.81</c:v>
                </c:pt>
                <c:pt idx="69">
                  <c:v>453.82</c:v>
                </c:pt>
                <c:pt idx="70">
                  <c:v>454.83</c:v>
                </c:pt>
                <c:pt idx="71">
                  <c:v>455.82</c:v>
                </c:pt>
                <c:pt idx="72">
                  <c:v>456.83</c:v>
                </c:pt>
                <c:pt idx="73">
                  <c:v>457.81</c:v>
                </c:pt>
                <c:pt idx="74">
                  <c:v>458.81</c:v>
                </c:pt>
                <c:pt idx="75">
                  <c:v>459.81</c:v>
                </c:pt>
                <c:pt idx="76">
                  <c:v>460.81</c:v>
                </c:pt>
                <c:pt idx="77">
                  <c:v>461.82</c:v>
                </c:pt>
                <c:pt idx="78">
                  <c:v>462.83</c:v>
                </c:pt>
                <c:pt idx="79">
                  <c:v>463.83</c:v>
                </c:pt>
                <c:pt idx="80">
                  <c:v>464.83</c:v>
                </c:pt>
                <c:pt idx="81">
                  <c:v>465.81</c:v>
                </c:pt>
                <c:pt idx="82">
                  <c:v>466.82</c:v>
                </c:pt>
                <c:pt idx="83">
                  <c:v>467.83</c:v>
                </c:pt>
                <c:pt idx="84">
                  <c:v>468.81</c:v>
                </c:pt>
                <c:pt idx="85">
                  <c:v>469.81</c:v>
                </c:pt>
                <c:pt idx="86">
                  <c:v>470.82</c:v>
                </c:pt>
                <c:pt idx="87">
                  <c:v>471.83</c:v>
                </c:pt>
                <c:pt idx="88">
                  <c:v>472.82</c:v>
                </c:pt>
                <c:pt idx="89">
                  <c:v>473.81</c:v>
                </c:pt>
                <c:pt idx="90">
                  <c:v>474.81</c:v>
                </c:pt>
                <c:pt idx="91">
                  <c:v>475.81</c:v>
                </c:pt>
                <c:pt idx="92">
                  <c:v>476.83</c:v>
                </c:pt>
                <c:pt idx="93">
                  <c:v>477.82</c:v>
                </c:pt>
                <c:pt idx="94">
                  <c:v>478.82</c:v>
                </c:pt>
                <c:pt idx="95">
                  <c:v>479.82</c:v>
                </c:pt>
                <c:pt idx="96">
                  <c:v>480.76</c:v>
                </c:pt>
                <c:pt idx="97">
                  <c:v>481</c:v>
                </c:pt>
                <c:pt idx="98">
                  <c:v>539</c:v>
                </c:pt>
                <c:pt idx="99">
                  <c:v>539.02809999999999</c:v>
                </c:pt>
                <c:pt idx="100">
                  <c:v>539.80619999999942</c:v>
                </c:pt>
                <c:pt idx="101">
                  <c:v>540.79060000000004</c:v>
                </c:pt>
                <c:pt idx="102">
                  <c:v>541.79639999999995</c:v>
                </c:pt>
                <c:pt idx="103">
                  <c:v>542.79549999999995</c:v>
                </c:pt>
                <c:pt idx="104">
                  <c:v>543.81419999999957</c:v>
                </c:pt>
                <c:pt idx="105">
                  <c:v>544.79900000000043</c:v>
                </c:pt>
                <c:pt idx="106">
                  <c:v>545.80349999999999</c:v>
                </c:pt>
                <c:pt idx="107">
                  <c:v>546.80179999999996</c:v>
                </c:pt>
                <c:pt idx="108">
                  <c:v>547.79500000000041</c:v>
                </c:pt>
                <c:pt idx="109">
                  <c:v>548.81059999999957</c:v>
                </c:pt>
                <c:pt idx="110">
                  <c:v>549.79819999999995</c:v>
                </c:pt>
                <c:pt idx="111">
                  <c:v>550.81139999999959</c:v>
                </c:pt>
                <c:pt idx="112">
                  <c:v>551.80009999999959</c:v>
                </c:pt>
                <c:pt idx="113">
                  <c:v>552.7921</c:v>
                </c:pt>
                <c:pt idx="114">
                  <c:v>553.81459999999959</c:v>
                </c:pt>
                <c:pt idx="115">
                  <c:v>554.79040000000043</c:v>
                </c:pt>
                <c:pt idx="116">
                  <c:v>555.79900000000043</c:v>
                </c:pt>
                <c:pt idx="117">
                  <c:v>556.8143</c:v>
                </c:pt>
                <c:pt idx="118">
                  <c:v>557.8098</c:v>
                </c:pt>
                <c:pt idx="119">
                  <c:v>558.81129999999928</c:v>
                </c:pt>
                <c:pt idx="120">
                  <c:v>559.79110000000003</c:v>
                </c:pt>
                <c:pt idx="121">
                  <c:v>560.80269999999928</c:v>
                </c:pt>
                <c:pt idx="122">
                  <c:v>561.79010000000005</c:v>
                </c:pt>
                <c:pt idx="123">
                  <c:v>562.80689999999959</c:v>
                </c:pt>
                <c:pt idx="124">
                  <c:v>563.79650000000004</c:v>
                </c:pt>
                <c:pt idx="125">
                  <c:v>564.81239999999957</c:v>
                </c:pt>
                <c:pt idx="126">
                  <c:v>565.79819999999995</c:v>
                </c:pt>
                <c:pt idx="127">
                  <c:v>566.80729999999937</c:v>
                </c:pt>
                <c:pt idx="128">
                  <c:v>567.81129999999928</c:v>
                </c:pt>
                <c:pt idx="129">
                  <c:v>568.21340000000043</c:v>
                </c:pt>
                <c:pt idx="130">
                  <c:v>568.5</c:v>
                </c:pt>
                <c:pt idx="131">
                  <c:v>1214</c:v>
                </c:pt>
                <c:pt idx="132">
                  <c:v>1214.3</c:v>
                </c:pt>
                <c:pt idx="133">
                  <c:v>1214.5999999999999</c:v>
                </c:pt>
                <c:pt idx="134">
                  <c:v>1215.5999999999999</c:v>
                </c:pt>
                <c:pt idx="135">
                  <c:v>1217.5999999999999</c:v>
                </c:pt>
                <c:pt idx="136">
                  <c:v>1218.5999999999999</c:v>
                </c:pt>
                <c:pt idx="137">
                  <c:v>1220.5999999999999</c:v>
                </c:pt>
                <c:pt idx="138">
                  <c:v>1221.5999999999999</c:v>
                </c:pt>
                <c:pt idx="139">
                  <c:v>1223.5999999999999</c:v>
                </c:pt>
                <c:pt idx="140">
                  <c:v>1224.5999999999999</c:v>
                </c:pt>
                <c:pt idx="141">
                  <c:v>1226.5999999999999</c:v>
                </c:pt>
                <c:pt idx="142">
                  <c:v>1227.5999999999999</c:v>
                </c:pt>
                <c:pt idx="143">
                  <c:v>1229.5999999999999</c:v>
                </c:pt>
                <c:pt idx="144">
                  <c:v>1230.5999999999999</c:v>
                </c:pt>
                <c:pt idx="145">
                  <c:v>1232.5999999999999</c:v>
                </c:pt>
                <c:pt idx="146">
                  <c:v>1233.5999999999999</c:v>
                </c:pt>
                <c:pt idx="147">
                  <c:v>1235.5999999999999</c:v>
                </c:pt>
                <c:pt idx="148">
                  <c:v>1236.5999999999999</c:v>
                </c:pt>
                <c:pt idx="149">
                  <c:v>1238.5999999999999</c:v>
                </c:pt>
                <c:pt idx="150">
                  <c:v>1239.5999999999999</c:v>
                </c:pt>
                <c:pt idx="151">
                  <c:v>1241.5999999999999</c:v>
                </c:pt>
                <c:pt idx="152">
                  <c:v>1242.5999999999999</c:v>
                </c:pt>
                <c:pt idx="153">
                  <c:v>1244.5999999999999</c:v>
                </c:pt>
                <c:pt idx="154">
                  <c:v>1245.5999999999999</c:v>
                </c:pt>
                <c:pt idx="155">
                  <c:v>1247.5999999999999</c:v>
                </c:pt>
                <c:pt idx="156">
                  <c:v>1248.5999999999999</c:v>
                </c:pt>
                <c:pt idx="157">
                  <c:v>1250.5999999999999</c:v>
                </c:pt>
                <c:pt idx="158">
                  <c:v>1251.5999999999999</c:v>
                </c:pt>
                <c:pt idx="159">
                  <c:v>1253.5999999999999</c:v>
                </c:pt>
                <c:pt idx="160">
                  <c:v>1254.5999999999999</c:v>
                </c:pt>
                <c:pt idx="161">
                  <c:v>1256.5999999999999</c:v>
                </c:pt>
                <c:pt idx="162">
                  <c:v>1257.5999999999999</c:v>
                </c:pt>
                <c:pt idx="163">
                  <c:v>1259.5999999999999</c:v>
                </c:pt>
                <c:pt idx="164">
                  <c:v>1260.5999999999999</c:v>
                </c:pt>
                <c:pt idx="165">
                  <c:v>1262.5999999999999</c:v>
                </c:pt>
                <c:pt idx="166">
                  <c:v>1263.5999999999999</c:v>
                </c:pt>
                <c:pt idx="167">
                  <c:v>1265.5999999999999</c:v>
                </c:pt>
                <c:pt idx="168">
                  <c:v>1266.5999999999999</c:v>
                </c:pt>
                <c:pt idx="169">
                  <c:v>1268.5999999999999</c:v>
                </c:pt>
                <c:pt idx="170">
                  <c:v>1269.5999999999999</c:v>
                </c:pt>
                <c:pt idx="171">
                  <c:v>1281.5</c:v>
                </c:pt>
                <c:pt idx="172">
                  <c:v>1285</c:v>
                </c:pt>
                <c:pt idx="173">
                  <c:v>1596</c:v>
                </c:pt>
                <c:pt idx="174">
                  <c:v>1596.1</c:v>
                </c:pt>
                <c:pt idx="175">
                  <c:v>1597.7</c:v>
                </c:pt>
                <c:pt idx="176">
                  <c:v>1599.7</c:v>
                </c:pt>
                <c:pt idx="177">
                  <c:v>1601.7</c:v>
                </c:pt>
                <c:pt idx="178">
                  <c:v>1603.7</c:v>
                </c:pt>
                <c:pt idx="179">
                  <c:v>1605.7</c:v>
                </c:pt>
                <c:pt idx="180">
                  <c:v>1607.7</c:v>
                </c:pt>
                <c:pt idx="181">
                  <c:v>1609.7</c:v>
                </c:pt>
                <c:pt idx="182">
                  <c:v>1611.7</c:v>
                </c:pt>
                <c:pt idx="183">
                  <c:v>1613.7</c:v>
                </c:pt>
                <c:pt idx="184">
                  <c:v>1615.7</c:v>
                </c:pt>
                <c:pt idx="185">
                  <c:v>1617.7</c:v>
                </c:pt>
                <c:pt idx="186">
                  <c:v>1619.7</c:v>
                </c:pt>
                <c:pt idx="187">
                  <c:v>1621.7</c:v>
                </c:pt>
                <c:pt idx="188">
                  <c:v>1623.7</c:v>
                </c:pt>
                <c:pt idx="189">
                  <c:v>1625.7</c:v>
                </c:pt>
                <c:pt idx="190">
                  <c:v>1627.7</c:v>
                </c:pt>
                <c:pt idx="191">
                  <c:v>1629.7</c:v>
                </c:pt>
                <c:pt idx="192">
                  <c:v>1631.7</c:v>
                </c:pt>
                <c:pt idx="193">
                  <c:v>1633.7</c:v>
                </c:pt>
                <c:pt idx="194">
                  <c:v>1635.7</c:v>
                </c:pt>
                <c:pt idx="195">
                  <c:v>1637.7</c:v>
                </c:pt>
                <c:pt idx="196">
                  <c:v>1639.7</c:v>
                </c:pt>
                <c:pt idx="197">
                  <c:v>1641.7</c:v>
                </c:pt>
                <c:pt idx="198">
                  <c:v>1643.7</c:v>
                </c:pt>
                <c:pt idx="199">
                  <c:v>1645.7</c:v>
                </c:pt>
                <c:pt idx="200">
                  <c:v>1647.7</c:v>
                </c:pt>
                <c:pt idx="201">
                  <c:v>1649.7</c:v>
                </c:pt>
                <c:pt idx="202">
                  <c:v>1651.7</c:v>
                </c:pt>
                <c:pt idx="203">
                  <c:v>1653.7</c:v>
                </c:pt>
                <c:pt idx="204">
                  <c:v>1655.7</c:v>
                </c:pt>
                <c:pt idx="205">
                  <c:v>1657.7</c:v>
                </c:pt>
                <c:pt idx="206">
                  <c:v>1659.7</c:v>
                </c:pt>
                <c:pt idx="207">
                  <c:v>1661.7</c:v>
                </c:pt>
                <c:pt idx="208">
                  <c:v>1662</c:v>
                </c:pt>
                <c:pt idx="209">
                  <c:v>2058</c:v>
                </c:pt>
                <c:pt idx="210">
                  <c:v>2058.8000000000002</c:v>
                </c:pt>
                <c:pt idx="211">
                  <c:v>2062.3000000000002</c:v>
                </c:pt>
                <c:pt idx="212">
                  <c:v>2067.3000000000002</c:v>
                </c:pt>
                <c:pt idx="213">
                  <c:v>2072.3000000000002</c:v>
                </c:pt>
                <c:pt idx="214">
                  <c:v>2077.3000000000002</c:v>
                </c:pt>
                <c:pt idx="215">
                  <c:v>2082.3000000000002</c:v>
                </c:pt>
                <c:pt idx="216">
                  <c:v>2087.3000000000002</c:v>
                </c:pt>
                <c:pt idx="217">
                  <c:v>2092.3000000000002</c:v>
                </c:pt>
                <c:pt idx="218">
                  <c:v>2097.3000000000002</c:v>
                </c:pt>
                <c:pt idx="219">
                  <c:v>2102.3000000000002</c:v>
                </c:pt>
                <c:pt idx="220">
                  <c:v>2107.3000000000002</c:v>
                </c:pt>
                <c:pt idx="221">
                  <c:v>2112.3000000000002</c:v>
                </c:pt>
                <c:pt idx="222">
                  <c:v>2117.3000000000002</c:v>
                </c:pt>
                <c:pt idx="223">
                  <c:v>2122.3000000000002</c:v>
                </c:pt>
                <c:pt idx="224">
                  <c:v>2127.3000000000002</c:v>
                </c:pt>
                <c:pt idx="225">
                  <c:v>2132.3000000000002</c:v>
                </c:pt>
                <c:pt idx="226">
                  <c:v>2137.3000000000002</c:v>
                </c:pt>
                <c:pt idx="227">
                  <c:v>2142.3000000000002</c:v>
                </c:pt>
                <c:pt idx="228">
                  <c:v>2147.3000000000002</c:v>
                </c:pt>
                <c:pt idx="229">
                  <c:v>2152.3000000000002</c:v>
                </c:pt>
                <c:pt idx="230">
                  <c:v>2157.3000000000002</c:v>
                </c:pt>
                <c:pt idx="231">
                  <c:v>2162.3000000000002</c:v>
                </c:pt>
                <c:pt idx="232">
                  <c:v>2167.3000000000002</c:v>
                </c:pt>
                <c:pt idx="233">
                  <c:v>2172.3000000000002</c:v>
                </c:pt>
                <c:pt idx="234">
                  <c:v>2175.9</c:v>
                </c:pt>
              </c:numCache>
            </c:numRef>
          </c:xVal>
          <c:yVal>
            <c:numRef>
              <c:f>MODIS_S!$C$1:$C$235</c:f>
              <c:numCache>
                <c:formatCode>General</c:formatCode>
                <c:ptCount val="235"/>
                <c:pt idx="0">
                  <c:v>-0.1</c:v>
                </c:pt>
                <c:pt idx="1">
                  <c:v>1.0000000000000005E-2</c:v>
                </c:pt>
                <c:pt idx="2">
                  <c:v>7.0169999999999996E-2</c:v>
                </c:pt>
                <c:pt idx="3">
                  <c:v>0.23405999999999999</c:v>
                </c:pt>
                <c:pt idx="4">
                  <c:v>0.62230000000000041</c:v>
                </c:pt>
                <c:pt idx="5">
                  <c:v>0.70428000000000002</c:v>
                </c:pt>
                <c:pt idx="6">
                  <c:v>0.70714999999999995</c:v>
                </c:pt>
                <c:pt idx="7">
                  <c:v>0.71584000000000059</c:v>
                </c:pt>
                <c:pt idx="8">
                  <c:v>0.72860000000000058</c:v>
                </c:pt>
                <c:pt idx="9">
                  <c:v>0.73173000000000044</c:v>
                </c:pt>
                <c:pt idx="10">
                  <c:v>0.74600000000000044</c:v>
                </c:pt>
                <c:pt idx="11">
                  <c:v>0.74743000000000004</c:v>
                </c:pt>
                <c:pt idx="12">
                  <c:v>0.75879000000000074</c:v>
                </c:pt>
                <c:pt idx="13">
                  <c:v>0.77158000000000004</c:v>
                </c:pt>
                <c:pt idx="14">
                  <c:v>0.83840000000000003</c:v>
                </c:pt>
                <c:pt idx="15">
                  <c:v>0.8740900000000007</c:v>
                </c:pt>
                <c:pt idx="16">
                  <c:v>0.94468000000000041</c:v>
                </c:pt>
                <c:pt idx="17">
                  <c:v>0.97641999999999951</c:v>
                </c:pt>
                <c:pt idx="18">
                  <c:v>1</c:v>
                </c:pt>
                <c:pt idx="19">
                  <c:v>0.97011999999999998</c:v>
                </c:pt>
                <c:pt idx="20">
                  <c:v>0.83006999999999997</c:v>
                </c:pt>
                <c:pt idx="21">
                  <c:v>0.75453999999999999</c:v>
                </c:pt>
                <c:pt idx="22">
                  <c:v>0.58867999999999998</c:v>
                </c:pt>
                <c:pt idx="23">
                  <c:v>0.43255000000000027</c:v>
                </c:pt>
                <c:pt idx="24">
                  <c:v>0.20045000000000004</c:v>
                </c:pt>
                <c:pt idx="25">
                  <c:v>0.10972999999999999</c:v>
                </c:pt>
                <c:pt idx="26">
                  <c:v>4.1369999999999997E-2</c:v>
                </c:pt>
                <c:pt idx="27">
                  <c:v>2.053000000000001E-2</c:v>
                </c:pt>
                <c:pt idx="28">
                  <c:v>1.0000000000000005E-2</c:v>
                </c:pt>
                <c:pt idx="29">
                  <c:v>-0.1</c:v>
                </c:pt>
                <c:pt idx="30">
                  <c:v>-0.1</c:v>
                </c:pt>
                <c:pt idx="31">
                  <c:v>1.0000000000000005E-2</c:v>
                </c:pt>
                <c:pt idx="32">
                  <c:v>1.5970000000000005E-2</c:v>
                </c:pt>
                <c:pt idx="33">
                  <c:v>3.1130000000000012E-2</c:v>
                </c:pt>
                <c:pt idx="34">
                  <c:v>7.7479999999999993E-2</c:v>
                </c:pt>
                <c:pt idx="35">
                  <c:v>0.12647</c:v>
                </c:pt>
                <c:pt idx="36">
                  <c:v>0.20379000000000011</c:v>
                </c:pt>
                <c:pt idx="37">
                  <c:v>0.25006</c:v>
                </c:pt>
                <c:pt idx="38">
                  <c:v>0.37230000000000035</c:v>
                </c:pt>
                <c:pt idx="39">
                  <c:v>0.51344000000000001</c:v>
                </c:pt>
                <c:pt idx="40">
                  <c:v>0.77003000000000044</c:v>
                </c:pt>
                <c:pt idx="41">
                  <c:v>0.88090000000000002</c:v>
                </c:pt>
                <c:pt idx="42">
                  <c:v>0.91966999999999999</c:v>
                </c:pt>
                <c:pt idx="43">
                  <c:v>0.91970000000000041</c:v>
                </c:pt>
                <c:pt idx="44">
                  <c:v>0.92395000000000005</c:v>
                </c:pt>
                <c:pt idx="45">
                  <c:v>0.93370000000000042</c:v>
                </c:pt>
                <c:pt idx="46">
                  <c:v>0.94993000000000005</c:v>
                </c:pt>
                <c:pt idx="47">
                  <c:v>0.97443999999999997</c:v>
                </c:pt>
                <c:pt idx="48">
                  <c:v>1</c:v>
                </c:pt>
                <c:pt idx="49">
                  <c:v>0.99065999999999999</c:v>
                </c:pt>
                <c:pt idx="50">
                  <c:v>0.94701000000000002</c:v>
                </c:pt>
                <c:pt idx="51">
                  <c:v>0.90854999999999997</c:v>
                </c:pt>
                <c:pt idx="52">
                  <c:v>0.85409000000000046</c:v>
                </c:pt>
                <c:pt idx="53">
                  <c:v>0.71231</c:v>
                </c:pt>
                <c:pt idx="54">
                  <c:v>0.35174</c:v>
                </c:pt>
                <c:pt idx="55">
                  <c:v>0.19605</c:v>
                </c:pt>
                <c:pt idx="56">
                  <c:v>9.5220000000000027E-2</c:v>
                </c:pt>
                <c:pt idx="57">
                  <c:v>6.6640000000000005E-2</c:v>
                </c:pt>
                <c:pt idx="58">
                  <c:v>4.3490000000000022E-2</c:v>
                </c:pt>
                <c:pt idx="59">
                  <c:v>3.517E-2</c:v>
                </c:pt>
                <c:pt idx="60">
                  <c:v>2.4799999999999999E-2</c:v>
                </c:pt>
                <c:pt idx="61">
                  <c:v>1.9170000000000003E-2</c:v>
                </c:pt>
                <c:pt idx="62">
                  <c:v>1.239E-2</c:v>
                </c:pt>
                <c:pt idx="63">
                  <c:v>1.0000000000000005E-2</c:v>
                </c:pt>
                <c:pt idx="64">
                  <c:v>-0.1</c:v>
                </c:pt>
                <c:pt idx="65">
                  <c:v>-0.1</c:v>
                </c:pt>
                <c:pt idx="66">
                  <c:v>1.0000000000000005E-2</c:v>
                </c:pt>
                <c:pt idx="67">
                  <c:v>1.4149999999999998E-2</c:v>
                </c:pt>
                <c:pt idx="68">
                  <c:v>3.0370000000000001E-2</c:v>
                </c:pt>
                <c:pt idx="69">
                  <c:v>6.9800000000000056E-2</c:v>
                </c:pt>
                <c:pt idx="70">
                  <c:v>0.17721000000000012</c:v>
                </c:pt>
                <c:pt idx="71">
                  <c:v>0.3671000000000002</c:v>
                </c:pt>
                <c:pt idx="72">
                  <c:v>0.6130800000000004</c:v>
                </c:pt>
                <c:pt idx="73">
                  <c:v>0.82606000000000002</c:v>
                </c:pt>
                <c:pt idx="74">
                  <c:v>0.9567400000000007</c:v>
                </c:pt>
                <c:pt idx="75">
                  <c:v>1</c:v>
                </c:pt>
                <c:pt idx="76">
                  <c:v>0.98302999999999996</c:v>
                </c:pt>
                <c:pt idx="77">
                  <c:v>0.92134000000000005</c:v>
                </c:pt>
                <c:pt idx="78">
                  <c:v>0.85682000000000058</c:v>
                </c:pt>
                <c:pt idx="79">
                  <c:v>0.84248000000000001</c:v>
                </c:pt>
                <c:pt idx="80">
                  <c:v>0.85102000000000044</c:v>
                </c:pt>
                <c:pt idx="81">
                  <c:v>0.85173000000000043</c:v>
                </c:pt>
                <c:pt idx="82">
                  <c:v>0.86331999999999998</c:v>
                </c:pt>
                <c:pt idx="83">
                  <c:v>0.88634000000000002</c:v>
                </c:pt>
                <c:pt idx="84">
                  <c:v>0.91256999999999955</c:v>
                </c:pt>
                <c:pt idx="85">
                  <c:v>0.93980000000000041</c:v>
                </c:pt>
                <c:pt idx="86">
                  <c:v>0.9393899999999995</c:v>
                </c:pt>
                <c:pt idx="87">
                  <c:v>0.90137</c:v>
                </c:pt>
                <c:pt idx="88">
                  <c:v>0.82901999999999998</c:v>
                </c:pt>
                <c:pt idx="89">
                  <c:v>0.72087000000000045</c:v>
                </c:pt>
                <c:pt idx="90">
                  <c:v>0.56710000000000005</c:v>
                </c:pt>
                <c:pt idx="91">
                  <c:v>0.38347000000000037</c:v>
                </c:pt>
                <c:pt idx="92">
                  <c:v>0.21737999999999999</c:v>
                </c:pt>
                <c:pt idx="93">
                  <c:v>0.10349000000000005</c:v>
                </c:pt>
                <c:pt idx="94">
                  <c:v>4.3669999999999987E-2</c:v>
                </c:pt>
                <c:pt idx="95">
                  <c:v>2.0270000000000017E-2</c:v>
                </c:pt>
                <c:pt idx="96">
                  <c:v>1.0000000000000005E-2</c:v>
                </c:pt>
                <c:pt idx="97">
                  <c:v>-0.1</c:v>
                </c:pt>
                <c:pt idx="98">
                  <c:v>-0.1</c:v>
                </c:pt>
                <c:pt idx="99">
                  <c:v>1.0000000000000005E-2</c:v>
                </c:pt>
                <c:pt idx="100">
                  <c:v>1.8550000000000001E-2</c:v>
                </c:pt>
                <c:pt idx="101">
                  <c:v>5.1679999999999962E-2</c:v>
                </c:pt>
                <c:pt idx="102">
                  <c:v>0.12994000000000011</c:v>
                </c:pt>
                <c:pt idx="103">
                  <c:v>0.27456000000000008</c:v>
                </c:pt>
                <c:pt idx="104">
                  <c:v>0.48228000000000026</c:v>
                </c:pt>
                <c:pt idx="105">
                  <c:v>0.70167000000000046</c:v>
                </c:pt>
                <c:pt idx="106">
                  <c:v>0.8733500000000004</c:v>
                </c:pt>
                <c:pt idx="107">
                  <c:v>0.96078000000000041</c:v>
                </c:pt>
                <c:pt idx="108">
                  <c:v>0.98970000000000002</c:v>
                </c:pt>
                <c:pt idx="109">
                  <c:v>0.99763000000000002</c:v>
                </c:pt>
                <c:pt idx="110">
                  <c:v>1</c:v>
                </c:pt>
                <c:pt idx="111">
                  <c:v>0.99894000000000005</c:v>
                </c:pt>
                <c:pt idx="112">
                  <c:v>0.99084000000000005</c:v>
                </c:pt>
                <c:pt idx="113">
                  <c:v>0.97840000000000005</c:v>
                </c:pt>
                <c:pt idx="114">
                  <c:v>0.97153999999999996</c:v>
                </c:pt>
                <c:pt idx="115">
                  <c:v>0.96816999999999998</c:v>
                </c:pt>
                <c:pt idx="116">
                  <c:v>0.96928000000000003</c:v>
                </c:pt>
                <c:pt idx="117">
                  <c:v>0.97893000000000041</c:v>
                </c:pt>
                <c:pt idx="118">
                  <c:v>0.9877899999999995</c:v>
                </c:pt>
                <c:pt idx="119">
                  <c:v>0.98626999999999942</c:v>
                </c:pt>
                <c:pt idx="120">
                  <c:v>0.97504000000000046</c:v>
                </c:pt>
                <c:pt idx="121">
                  <c:v>0.93383000000000005</c:v>
                </c:pt>
                <c:pt idx="122">
                  <c:v>0.84016999999999997</c:v>
                </c:pt>
                <c:pt idx="123">
                  <c:v>0.68642000000000003</c:v>
                </c:pt>
                <c:pt idx="124">
                  <c:v>0.49088000000000037</c:v>
                </c:pt>
                <c:pt idx="125">
                  <c:v>0.2695200000000002</c:v>
                </c:pt>
                <c:pt idx="126">
                  <c:v>0.11364</c:v>
                </c:pt>
                <c:pt idx="127">
                  <c:v>3.9320000000000001E-2</c:v>
                </c:pt>
                <c:pt idx="128">
                  <c:v>1.3160000000000008E-2</c:v>
                </c:pt>
                <c:pt idx="129">
                  <c:v>1.0000000000000005E-2</c:v>
                </c:pt>
                <c:pt idx="130">
                  <c:v>-0.1</c:v>
                </c:pt>
                <c:pt idx="131">
                  <c:v>-0.1</c:v>
                </c:pt>
                <c:pt idx="132">
                  <c:v>1.0000000000000005E-2</c:v>
                </c:pt>
                <c:pt idx="133">
                  <c:v>1.0570000000000001E-2</c:v>
                </c:pt>
                <c:pt idx="134">
                  <c:v>1.4360000000000001E-2</c:v>
                </c:pt>
                <c:pt idx="135">
                  <c:v>2.5020000000000001E-2</c:v>
                </c:pt>
                <c:pt idx="136">
                  <c:v>3.3110000000000001E-2</c:v>
                </c:pt>
                <c:pt idx="137">
                  <c:v>5.7849999999999999E-2</c:v>
                </c:pt>
                <c:pt idx="138">
                  <c:v>7.3330000000000034E-2</c:v>
                </c:pt>
                <c:pt idx="139">
                  <c:v>0.12275000000000005</c:v>
                </c:pt>
                <c:pt idx="140">
                  <c:v>0.15594000000000022</c:v>
                </c:pt>
                <c:pt idx="141">
                  <c:v>0.25941000000000008</c:v>
                </c:pt>
                <c:pt idx="142">
                  <c:v>0.32487000000000044</c:v>
                </c:pt>
                <c:pt idx="143">
                  <c:v>0.46493000000000001</c:v>
                </c:pt>
                <c:pt idx="144">
                  <c:v>0.52249999999999996</c:v>
                </c:pt>
                <c:pt idx="145">
                  <c:v>0.64937000000000045</c:v>
                </c:pt>
                <c:pt idx="146">
                  <c:v>0.72387000000000046</c:v>
                </c:pt>
                <c:pt idx="147">
                  <c:v>0.83421000000000001</c:v>
                </c:pt>
                <c:pt idx="148">
                  <c:v>0.86512000000000044</c:v>
                </c:pt>
                <c:pt idx="149">
                  <c:v>0.90093999999999996</c:v>
                </c:pt>
                <c:pt idx="150">
                  <c:v>0.9286300000000004</c:v>
                </c:pt>
                <c:pt idx="151">
                  <c:v>0.97968999999999995</c:v>
                </c:pt>
                <c:pt idx="152">
                  <c:v>0.99650999999999956</c:v>
                </c:pt>
                <c:pt idx="153">
                  <c:v>1</c:v>
                </c:pt>
                <c:pt idx="154">
                  <c:v>0.99170999999999998</c:v>
                </c:pt>
                <c:pt idx="155">
                  <c:v>0.95491000000000004</c:v>
                </c:pt>
                <c:pt idx="156">
                  <c:v>0.91722999999999999</c:v>
                </c:pt>
                <c:pt idx="157">
                  <c:v>0.79010999999999998</c:v>
                </c:pt>
                <c:pt idx="158">
                  <c:v>0.71133000000000002</c:v>
                </c:pt>
                <c:pt idx="159">
                  <c:v>0.5462399999999995</c:v>
                </c:pt>
                <c:pt idx="160">
                  <c:v>0.45589000000000002</c:v>
                </c:pt>
                <c:pt idx="161">
                  <c:v>0.2740700000000002</c:v>
                </c:pt>
                <c:pt idx="162">
                  <c:v>0.20891000000000018</c:v>
                </c:pt>
                <c:pt idx="163">
                  <c:v>0.13378000000000001</c:v>
                </c:pt>
                <c:pt idx="164">
                  <c:v>0.10935</c:v>
                </c:pt>
                <c:pt idx="165">
                  <c:v>7.2679999999999995E-2</c:v>
                </c:pt>
                <c:pt idx="166">
                  <c:v>5.6480000000000002E-2</c:v>
                </c:pt>
                <c:pt idx="167">
                  <c:v>3.2280000000000031E-2</c:v>
                </c:pt>
                <c:pt idx="168">
                  <c:v>2.581000000000001E-2</c:v>
                </c:pt>
                <c:pt idx="169">
                  <c:v>1.8409999999999999E-2</c:v>
                </c:pt>
                <c:pt idx="170">
                  <c:v>1.5959999999999998E-2</c:v>
                </c:pt>
                <c:pt idx="171">
                  <c:v>1.0000000000000005E-2</c:v>
                </c:pt>
                <c:pt idx="172">
                  <c:v>-1.0000000000000005E-2</c:v>
                </c:pt>
                <c:pt idx="173">
                  <c:v>-1.0000000000000005E-2</c:v>
                </c:pt>
                <c:pt idx="174">
                  <c:v>1.0000000000000005E-2</c:v>
                </c:pt>
                <c:pt idx="175">
                  <c:v>1.3630000000000001E-2</c:v>
                </c:pt>
                <c:pt idx="176">
                  <c:v>2.0230000000000012E-2</c:v>
                </c:pt>
                <c:pt idx="177">
                  <c:v>3.0519999999999999E-2</c:v>
                </c:pt>
                <c:pt idx="178">
                  <c:v>4.691E-2</c:v>
                </c:pt>
                <c:pt idx="179">
                  <c:v>7.2800000000000031E-2</c:v>
                </c:pt>
                <c:pt idx="180">
                  <c:v>0.11282</c:v>
                </c:pt>
                <c:pt idx="181">
                  <c:v>0.18139000000000011</c:v>
                </c:pt>
                <c:pt idx="182">
                  <c:v>0.28385000000000027</c:v>
                </c:pt>
                <c:pt idx="183">
                  <c:v>0.40899000000000002</c:v>
                </c:pt>
                <c:pt idx="184">
                  <c:v>0.55630000000000002</c:v>
                </c:pt>
                <c:pt idx="185">
                  <c:v>0.71733999999999998</c:v>
                </c:pt>
                <c:pt idx="186">
                  <c:v>0.85936999999999997</c:v>
                </c:pt>
                <c:pt idx="187">
                  <c:v>0.94084000000000045</c:v>
                </c:pt>
                <c:pt idx="188">
                  <c:v>0.97321000000000002</c:v>
                </c:pt>
                <c:pt idx="189">
                  <c:v>0.99409000000000003</c:v>
                </c:pt>
                <c:pt idx="190">
                  <c:v>1</c:v>
                </c:pt>
                <c:pt idx="191">
                  <c:v>0.99887000000000004</c:v>
                </c:pt>
                <c:pt idx="192">
                  <c:v>0.99225999999999959</c:v>
                </c:pt>
                <c:pt idx="193">
                  <c:v>0.97584000000000071</c:v>
                </c:pt>
                <c:pt idx="194">
                  <c:v>0.94450000000000001</c:v>
                </c:pt>
                <c:pt idx="195">
                  <c:v>0.88480999999999999</c:v>
                </c:pt>
                <c:pt idx="196">
                  <c:v>0.79417000000000004</c:v>
                </c:pt>
                <c:pt idx="197">
                  <c:v>0.66263000000000072</c:v>
                </c:pt>
                <c:pt idx="198">
                  <c:v>0.51142999999999961</c:v>
                </c:pt>
                <c:pt idx="199">
                  <c:v>0.36663000000000001</c:v>
                </c:pt>
                <c:pt idx="200">
                  <c:v>0.25783</c:v>
                </c:pt>
                <c:pt idx="201">
                  <c:v>0.18026000000000011</c:v>
                </c:pt>
                <c:pt idx="202">
                  <c:v>0.12342000000000006</c:v>
                </c:pt>
                <c:pt idx="203">
                  <c:v>7.7560000000000032E-2</c:v>
                </c:pt>
                <c:pt idx="204">
                  <c:v>4.2570000000000004E-2</c:v>
                </c:pt>
                <c:pt idx="205">
                  <c:v>2.3290000000000002E-2</c:v>
                </c:pt>
                <c:pt idx="206">
                  <c:v>1.451E-2</c:v>
                </c:pt>
                <c:pt idx="207">
                  <c:v>1.0000000000000005E-2</c:v>
                </c:pt>
                <c:pt idx="208">
                  <c:v>-0.1</c:v>
                </c:pt>
                <c:pt idx="209">
                  <c:v>-0.1</c:v>
                </c:pt>
                <c:pt idx="210">
                  <c:v>1.0000000000000005E-2</c:v>
                </c:pt>
                <c:pt idx="211">
                  <c:v>1.4100000000000001E-2</c:v>
                </c:pt>
                <c:pt idx="212">
                  <c:v>2.7820000000000011E-2</c:v>
                </c:pt>
                <c:pt idx="213">
                  <c:v>6.3820000000000002E-2</c:v>
                </c:pt>
                <c:pt idx="214">
                  <c:v>0.14485000000000001</c:v>
                </c:pt>
                <c:pt idx="215">
                  <c:v>0.29803000000000002</c:v>
                </c:pt>
                <c:pt idx="216">
                  <c:v>0.55323</c:v>
                </c:pt>
                <c:pt idx="217">
                  <c:v>0.77832000000000046</c:v>
                </c:pt>
                <c:pt idx="218">
                  <c:v>0.90890000000000004</c:v>
                </c:pt>
                <c:pt idx="219">
                  <c:v>1</c:v>
                </c:pt>
                <c:pt idx="220">
                  <c:v>0.90790000000000004</c:v>
                </c:pt>
                <c:pt idx="221">
                  <c:v>0.9486900000000007</c:v>
                </c:pt>
                <c:pt idx="222">
                  <c:v>0.89371999999999996</c:v>
                </c:pt>
                <c:pt idx="223">
                  <c:v>0.82843999999999951</c:v>
                </c:pt>
                <c:pt idx="224">
                  <c:v>0.74917000000000045</c:v>
                </c:pt>
                <c:pt idx="225">
                  <c:v>0.63590000000000046</c:v>
                </c:pt>
                <c:pt idx="226">
                  <c:v>0.54515000000000002</c:v>
                </c:pt>
                <c:pt idx="227">
                  <c:v>0.45773999999999998</c:v>
                </c:pt>
                <c:pt idx="228">
                  <c:v>0.3500000000000002</c:v>
                </c:pt>
                <c:pt idx="229">
                  <c:v>0.21303000000000011</c:v>
                </c:pt>
                <c:pt idx="230">
                  <c:v>0.12975</c:v>
                </c:pt>
                <c:pt idx="231">
                  <c:v>6.5970000000000001E-2</c:v>
                </c:pt>
                <c:pt idx="232">
                  <c:v>2.631E-2</c:v>
                </c:pt>
                <c:pt idx="233">
                  <c:v>1.3400000000000009E-2</c:v>
                </c:pt>
                <c:pt idx="234">
                  <c:v>1.0000000000000005E-2</c:v>
                </c:pt>
              </c:numCache>
            </c:numRef>
          </c:yVal>
          <c:smooth val="0"/>
          <c:extLst>
            <c:ext xmlns:c16="http://schemas.microsoft.com/office/drawing/2014/chart" uri="{C3380CC4-5D6E-409C-BE32-E72D297353CC}">
              <c16:uniqueId val="{00000007-C95F-441A-ACFD-8953B094CE7E}"/>
            </c:ext>
          </c:extLst>
        </c:ser>
        <c:dLbls>
          <c:showLegendKey val="0"/>
          <c:showVal val="0"/>
          <c:showCatName val="0"/>
          <c:showSerName val="0"/>
          <c:showPercent val="0"/>
          <c:showBubbleSize val="0"/>
        </c:dLbls>
        <c:axId val="136149072"/>
        <c:axId val="158820776"/>
      </c:scatterChart>
      <c:valAx>
        <c:axId val="136149072"/>
        <c:scaling>
          <c:orientation val="minMax"/>
          <c:max val="2330"/>
          <c:min val="1150"/>
        </c:scaling>
        <c:delete val="0"/>
        <c:axPos val="b"/>
        <c:title>
          <c:tx>
            <c:rich>
              <a:bodyPr/>
              <a:lstStyle/>
              <a:p>
                <a:pPr>
                  <a:defRPr/>
                </a:pPr>
                <a:r>
                  <a:rPr lang="en-US"/>
                  <a:t>Wavelength(nm)</a:t>
                </a:r>
              </a:p>
            </c:rich>
          </c:tx>
          <c:layout>
            <c:manualLayout>
              <c:xMode val="edge"/>
              <c:yMode val="edge"/>
              <c:x val="9.7072569876135105E-4"/>
              <c:y val="0.89477889557097101"/>
            </c:manualLayout>
          </c:layout>
          <c:overlay val="0"/>
        </c:title>
        <c:numFmt formatCode="General" sourceLinked="1"/>
        <c:majorTickMark val="in"/>
        <c:minorTickMark val="none"/>
        <c:tickLblPos val="nextTo"/>
        <c:spPr>
          <a:ln>
            <a:solidFill>
              <a:schemeClr val="tx1"/>
            </a:solidFill>
          </a:ln>
        </c:spPr>
        <c:crossAx val="158820776"/>
        <c:crosses val="autoZero"/>
        <c:crossBetween val="midCat"/>
      </c:valAx>
      <c:valAx>
        <c:axId val="158820776"/>
        <c:scaling>
          <c:orientation val="minMax"/>
          <c:max val="1.05"/>
          <c:min val="0"/>
        </c:scaling>
        <c:delete val="0"/>
        <c:axPos val="l"/>
        <c:numFmt formatCode="General" sourceLinked="1"/>
        <c:majorTickMark val="in"/>
        <c:minorTickMark val="none"/>
        <c:tickLblPos val="none"/>
        <c:spPr>
          <a:ln>
            <a:solidFill>
              <a:schemeClr val="tx1"/>
            </a:solidFill>
          </a:ln>
        </c:spPr>
        <c:crossAx val="136149072"/>
        <c:crosses val="autoZero"/>
        <c:crossBetween val="midCat"/>
        <c:majorUnit val="0.30000000000000004"/>
      </c:valAx>
      <c:spPr>
        <a:noFill/>
        <a:ln w="12700">
          <a:solidFill>
            <a:schemeClr val="tx1"/>
          </a:solidFill>
        </a:ln>
      </c:spPr>
    </c:plotArea>
    <c:plotVisOnly val="1"/>
    <c:dispBlanksAs val="gap"/>
    <c:showDLblsOverMax val="0"/>
  </c:chart>
  <c:spPr>
    <a:noFill/>
    <a:ln>
      <a:noFill/>
    </a:ln>
  </c:spPr>
  <c:txPr>
    <a:bodyPr/>
    <a:lstStyle/>
    <a:p>
      <a:pPr>
        <a:spcAft>
          <a:spcPts val="600"/>
        </a:spcAft>
        <a:defRPr sz="1400" b="0">
          <a:solidFill>
            <a:sysClr val="windowText" lastClr="000000"/>
          </a:solidFill>
          <a:latin typeface="+mn-lt"/>
          <a:cs typeface="Times New Roman" panose="02020603050405020304" pitchFamily="18" charset="0"/>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0.43429</cdr:x>
      <cdr:y>0.28753</cdr:y>
    </cdr:from>
    <cdr:to>
      <cdr:x>0.92788</cdr:x>
      <cdr:y>0.40585</cdr:y>
    </cdr:to>
    <cdr:sp macro="" textlink="">
      <cdr:nvSpPr>
        <cdr:cNvPr id="3" name="Rectangle 2"/>
        <cdr:cNvSpPr/>
      </cdr:nvSpPr>
      <cdr:spPr>
        <a:xfrm xmlns:a="http://schemas.openxmlformats.org/drawingml/2006/main">
          <a:off x="2581275" y="717550"/>
          <a:ext cx="2933700" cy="2952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8F490CB-7764-45DB-8AFD-81123C4E00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Arial" charset="0"/>
                <a:ea typeface="ヒラギノ角ゴ Pro W3" charset="-128"/>
                <a:cs typeface="ヒラギノ角ゴ Pro W3" charset="-128"/>
              </a:rPr>
              <a:t>Good morning.</a:t>
            </a:r>
            <a:r>
              <a:rPr lang="en-US" sz="1200" kern="1200" dirty="0" smtClean="0">
                <a:solidFill>
                  <a:schemeClr val="tx1"/>
                </a:solidFill>
                <a:effectLst/>
                <a:latin typeface="Arial" charset="0"/>
                <a:ea typeface="ヒラギノ角ゴ Pro W3" charset="-128"/>
                <a:cs typeface="ヒラギノ角ゴ Pro W3" charset="-128"/>
              </a:rPr>
              <a:t> Today I will be presenting for my co-authors, Crystal </a:t>
            </a:r>
            <a:r>
              <a:rPr lang="en-US" sz="1200" b="1" kern="1200" dirty="0" smtClean="0">
                <a:solidFill>
                  <a:schemeClr val="tx1"/>
                </a:solidFill>
                <a:effectLst/>
                <a:latin typeface="Arial" charset="0"/>
                <a:ea typeface="ヒラギノ角ゴ Pro W3" charset="-128"/>
                <a:cs typeface="ヒラギノ角ゴ Pro W3" charset="-128"/>
              </a:rPr>
              <a:t>Schaaf</a:t>
            </a:r>
            <a:r>
              <a:rPr lang="en-US" sz="1200" kern="1200" dirty="0" smtClean="0">
                <a:solidFill>
                  <a:schemeClr val="tx1"/>
                </a:solidFill>
                <a:effectLst/>
                <a:latin typeface="Arial" charset="0"/>
                <a:ea typeface="ヒラギノ角ゴ Pro W3" charset="-128"/>
                <a:cs typeface="ヒラギノ角ゴ Pro W3" charset="-128"/>
              </a:rPr>
              <a:t>, who is the PI for the MODIS and VIIRS NBAR products, and </a:t>
            </a:r>
            <a:r>
              <a:rPr lang="en-US" sz="1200" kern="1200" dirty="0" err="1" smtClean="0">
                <a:solidFill>
                  <a:schemeClr val="tx1"/>
                </a:solidFill>
                <a:effectLst/>
                <a:latin typeface="Arial" charset="0"/>
                <a:ea typeface="ヒラギノ角ゴ Pro W3" charset="-128"/>
                <a:cs typeface="ヒラギノ角ゴ Pro W3" charset="-128"/>
              </a:rPr>
              <a:t>Xiaoyang</a:t>
            </a:r>
            <a:r>
              <a:rPr lang="en-US" sz="1200" kern="1200" dirty="0" smtClean="0">
                <a:solidFill>
                  <a:schemeClr val="tx1"/>
                </a:solidFill>
                <a:effectLst/>
                <a:latin typeface="Arial" charset="0"/>
                <a:ea typeface="ヒラギノ角ゴ Pro W3" charset="-128"/>
                <a:cs typeface="ヒラギノ角ゴ Pro W3" charset="-128"/>
              </a:rPr>
              <a:t> </a:t>
            </a:r>
            <a:r>
              <a:rPr lang="en-US" sz="1200" b="1" kern="1200" dirty="0" smtClean="0">
                <a:solidFill>
                  <a:schemeClr val="tx1"/>
                </a:solidFill>
                <a:effectLst/>
                <a:latin typeface="Arial" charset="0"/>
                <a:ea typeface="ヒラギノ角ゴ Pro W3" charset="-128"/>
                <a:cs typeface="ヒラギノ角ゴ Pro W3" charset="-128"/>
              </a:rPr>
              <a:t>Zhang</a:t>
            </a:r>
            <a:r>
              <a:rPr lang="en-US" sz="1200" kern="1200" dirty="0" smtClean="0">
                <a:solidFill>
                  <a:schemeClr val="tx1"/>
                </a:solidFill>
                <a:effectLst/>
                <a:latin typeface="Arial" charset="0"/>
                <a:ea typeface="ヒラギノ角ゴ Pro W3" charset="-128"/>
                <a:cs typeface="ヒラギノ角ゴ Pro W3" charset="-128"/>
              </a:rPr>
              <a:t>, who is PI of the VIIRS phenology product. </a:t>
            </a:r>
            <a:r>
              <a:rPr lang="en-US" sz="1200" b="1" kern="1200" dirty="0" smtClean="0">
                <a:solidFill>
                  <a:schemeClr val="tx1"/>
                </a:solidFill>
                <a:effectLst/>
                <a:latin typeface="Arial" charset="0"/>
                <a:ea typeface="ヒラギノ角ゴ Pro W3" charset="-128"/>
                <a:cs typeface="ヒラギノ角ゴ Pro W3" charset="-128"/>
              </a:rPr>
              <a:t>I’ll be discussing the MODIS and VIIRS NBAR products used to generate vegetation indices, which in turn are used to create the Global Land Surface Phenology (GLSP) products for MODIS and VIIRS</a:t>
            </a:r>
            <a:r>
              <a:rPr lang="en-US" sz="1200" kern="1200" dirty="0" smtClean="0">
                <a:solidFill>
                  <a:schemeClr val="tx1"/>
                </a:solidFill>
                <a:effectLst/>
                <a:latin typeface="Arial" charset="0"/>
                <a:ea typeface="ヒラギノ角ゴ Pro W3" charset="-128"/>
                <a:cs typeface="ヒラギノ角ゴ Pro W3" charset="-128"/>
              </a:rPr>
              <a:t>.</a:t>
            </a:r>
          </a:p>
          <a:p>
            <a:endParaRPr lang="en-US" dirty="0"/>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a:t>
            </a:fld>
            <a:endParaRPr lang="en-US" altLang="en-US"/>
          </a:p>
        </p:txBody>
      </p:sp>
    </p:spTree>
    <p:extLst>
      <p:ext uri="{BB962C8B-B14F-4D97-AF65-F5344CB8AC3E}">
        <p14:creationId xmlns:p14="http://schemas.microsoft.com/office/powerpoint/2010/main" val="399263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ヒラギノ角ゴ Pro W3" charset="-128"/>
                <a:cs typeface="ヒラギノ角ゴ Pro W3" charset="-128"/>
              </a:rPr>
              <a:t>Using the MODIS EVI, it is possible to produce graphs such as this for a given location.</a:t>
            </a:r>
            <a:r>
              <a:rPr lang="en-US" sz="1200" kern="1200" dirty="0" smtClean="0">
                <a:solidFill>
                  <a:schemeClr val="tx1"/>
                </a:solidFill>
                <a:effectLst/>
                <a:latin typeface="Arial" charset="0"/>
                <a:ea typeface="ヒラギノ角ゴ Pro W3" charset="-128"/>
                <a:cs typeface="ヒラギノ角ゴ Pro W3" charset="-128"/>
              </a:rPr>
              <a:t> This graph shows EVI for the Bartlett site cutouts (2005-2008) showing some differences in greenup and senescence. The GLSP contributes specific DOY metrics for vegetation transition dates, e.g. greenup onset, maturity onset, senescence onset, dormancy onset, </a:t>
            </a:r>
            <a:r>
              <a:rPr lang="en-US" sz="1200" kern="1200" dirty="0" err="1" smtClean="0">
                <a:solidFill>
                  <a:schemeClr val="tx1"/>
                </a:solidFill>
                <a:effectLst/>
                <a:latin typeface="Arial" charset="0"/>
                <a:ea typeface="ヒラギノ角ゴ Pro W3" charset="-128"/>
                <a:cs typeface="ヒラギノ角ゴ Pro W3" charset="-128"/>
              </a:rPr>
              <a:t>etc</a:t>
            </a:r>
            <a:endParaRPr lang="en-US" altLang="en-US" dirty="0" smtClean="0">
              <a:latin typeface="Arial" panose="020B0604020202020204" pitchFamily="34" charset="0"/>
              <a:ea typeface="ヒラギノ角ゴ Pro W3" pitchFamily="36"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07557ECE-75A7-48CB-B06E-AC39EF778AFD}"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ヒラギノ角ゴ Pro W3" charset="-128"/>
                <a:cs typeface="ヒラギノ角ゴ Pro W3" charset="-128"/>
              </a:rPr>
              <a:t>Using VNP43 NBAR, the VIIRS Global Land Surface Phenology is a 500 m product, providing </a:t>
            </a:r>
            <a:r>
              <a:rPr lang="en-US" sz="1200" b="1" kern="1200" dirty="0" smtClean="0">
                <a:solidFill>
                  <a:schemeClr val="tx1"/>
                </a:solidFill>
                <a:effectLst/>
                <a:latin typeface="Arial" charset="0"/>
                <a:ea typeface="ヒラギノ角ゴ Pro W3" charset="-128"/>
                <a:cs typeface="ヒラギノ角ゴ Pro W3" charset="-128"/>
              </a:rPr>
              <a:t>seven</a:t>
            </a:r>
            <a:r>
              <a:rPr lang="en-US" sz="1200" kern="1200" dirty="0" smtClean="0">
                <a:solidFill>
                  <a:schemeClr val="tx1"/>
                </a:solidFill>
                <a:effectLst/>
                <a:latin typeface="Arial" charset="0"/>
                <a:ea typeface="ヒラギノ角ゴ Pro W3" charset="-128"/>
                <a:cs typeface="ヒラギノ角ゴ Pro W3" charset="-128"/>
              </a:rPr>
              <a:t> phenological dates, five phenological magnitudes, and six quality assurance metrics. VNP12Q2. This product </a:t>
            </a:r>
            <a:r>
              <a:rPr lang="en-US" sz="1200" b="1" kern="1200" dirty="0" smtClean="0">
                <a:solidFill>
                  <a:schemeClr val="tx1"/>
                </a:solidFill>
                <a:effectLst/>
                <a:latin typeface="Arial" charset="0"/>
                <a:ea typeface="ヒラギノ角ゴ Pro W3" charset="-128"/>
                <a:cs typeface="ヒラギノ角ゴ Pro W3" charset="-128"/>
              </a:rPr>
              <a:t>uses EVI2</a:t>
            </a:r>
            <a:r>
              <a:rPr lang="en-US" sz="1200" kern="1200" dirty="0" smtClean="0">
                <a:solidFill>
                  <a:schemeClr val="tx1"/>
                </a:solidFill>
                <a:effectLst/>
                <a:latin typeface="Arial" charset="0"/>
                <a:ea typeface="ヒラギノ角ゴ Pro W3" charset="-128"/>
                <a:cs typeface="ヒラギノ角ゴ Pro W3" charset="-128"/>
              </a:rPr>
              <a:t> since there is </a:t>
            </a:r>
            <a:r>
              <a:rPr lang="en-US" sz="1200" b="1" kern="1200" dirty="0" smtClean="0">
                <a:solidFill>
                  <a:schemeClr val="tx1"/>
                </a:solidFill>
                <a:effectLst/>
                <a:latin typeface="Arial" charset="0"/>
                <a:ea typeface="ヒラギノ角ゴ Pro W3" charset="-128"/>
                <a:cs typeface="ヒラギノ角ゴ Pro W3" charset="-128"/>
              </a:rPr>
              <a:t>no I blue band</a:t>
            </a:r>
            <a:r>
              <a:rPr lang="en-US" sz="1200" kern="1200" dirty="0" smtClean="0">
                <a:solidFill>
                  <a:schemeClr val="tx1"/>
                </a:solidFill>
                <a:effectLst/>
                <a:latin typeface="Arial" charset="0"/>
                <a:ea typeface="ヒラギノ角ゴ Pro W3" charset="-128"/>
                <a:cs typeface="ヒラギノ角ゴ Pro W3" charset="-128"/>
              </a:rPr>
              <a:t>. Here are the references for VIIRS NBAR and GLSP.</a:t>
            </a:r>
          </a:p>
          <a:p>
            <a:pPr lvl="0"/>
            <a:endParaRPr lang="en-US" sz="1200" kern="1200" dirty="0" smtClean="0">
              <a:solidFill>
                <a:schemeClr val="tx1"/>
              </a:solidFill>
              <a:effectLst/>
              <a:latin typeface="Arial" charset="0"/>
              <a:ea typeface="ヒラギノ角ゴ Pro W3" charset="-128"/>
              <a:cs typeface="ヒラギノ角ゴ Pro W3" charset="-128"/>
            </a:endParaRPr>
          </a:p>
          <a:p>
            <a:pPr lvl="0"/>
            <a:r>
              <a:rPr lang="en-US" sz="1200" kern="1200" dirty="0" smtClean="0">
                <a:solidFill>
                  <a:schemeClr val="tx1"/>
                </a:solidFill>
                <a:effectLst/>
                <a:latin typeface="Arial" charset="0"/>
                <a:ea typeface="ヒラギノ角ゴ Pro W3" charset="-128"/>
                <a:cs typeface="ヒラギノ角ゴ Pro W3" charset="-128"/>
              </a:rPr>
              <a:t>The product uses</a:t>
            </a:r>
            <a:r>
              <a:rPr lang="en-US" sz="1200" kern="1200" baseline="0" dirty="0" smtClean="0">
                <a:solidFill>
                  <a:schemeClr val="tx1"/>
                </a:solidFill>
                <a:effectLst/>
                <a:latin typeface="Arial" charset="0"/>
                <a:ea typeface="ヒラギノ角ゴ Pro W3" charset="-128"/>
                <a:cs typeface="ヒラギノ角ゴ Pro W3" charset="-128"/>
              </a:rPr>
              <a:t> 3 day composites of NBAR, using best QA pixel or max value.</a:t>
            </a:r>
            <a:endParaRPr lang="en-US" sz="1200" kern="1200" dirty="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11</a:t>
            </a:fld>
            <a:endParaRPr lang="en-US" altLang="en-US"/>
          </a:p>
        </p:txBody>
      </p:sp>
    </p:spTree>
    <p:extLst>
      <p:ext uri="{BB962C8B-B14F-4D97-AF65-F5344CB8AC3E}">
        <p14:creationId xmlns:p14="http://schemas.microsoft.com/office/powerpoint/2010/main" val="173848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12</a:t>
            </a:fld>
            <a:endParaRPr lang="en-US" altLang="en-US"/>
          </a:p>
        </p:txBody>
      </p:sp>
    </p:spTree>
    <p:extLst>
      <p:ext uri="{BB962C8B-B14F-4D97-AF65-F5344CB8AC3E}">
        <p14:creationId xmlns:p14="http://schemas.microsoft.com/office/powerpoint/2010/main" val="370309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ヒラギノ角ゴ Pro W3" charset="-128"/>
                <a:cs typeface="ヒラギノ角ゴ Pro W3" charset="-128"/>
              </a:rPr>
              <a:t>These maps show the phenological metrics from the VIIRS GLSP 500m (from EVI2, I band NBARs). From the top left we are seeing: Greenup Onset, Maturity Onset, Senescence Onset, and Dormancy Onset.</a:t>
            </a:r>
          </a:p>
          <a:p>
            <a:endParaRPr lang="en-US" dirty="0"/>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13</a:t>
            </a:fld>
            <a:endParaRPr lang="en-US" altLang="en-US"/>
          </a:p>
        </p:txBody>
      </p:sp>
    </p:spTree>
    <p:extLst>
      <p:ext uri="{BB962C8B-B14F-4D97-AF65-F5344CB8AC3E}">
        <p14:creationId xmlns:p14="http://schemas.microsoft.com/office/powerpoint/2010/main" val="259030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ヒラギノ角ゴ Pro W3" charset="-128"/>
                <a:cs typeface="ヒラギノ角ゴ Pro W3" charset="-128"/>
              </a:rPr>
              <a:t>These images show </a:t>
            </a:r>
            <a:r>
              <a:rPr lang="en-US" sz="1200" b="1" kern="1200" dirty="0" smtClean="0">
                <a:solidFill>
                  <a:schemeClr val="tx1"/>
                </a:solidFill>
                <a:effectLst/>
                <a:latin typeface="Arial" charset="0"/>
                <a:ea typeface="ヒラギノ角ゴ Pro W3" charset="-128"/>
                <a:cs typeface="ヒラギノ角ゴ Pro W3" charset="-128"/>
              </a:rPr>
              <a:t>a comparison of VIIRS and Landsat phenology transition dates,</a:t>
            </a:r>
            <a:r>
              <a:rPr lang="en-US" sz="1200" kern="1200" dirty="0" smtClean="0">
                <a:solidFill>
                  <a:schemeClr val="tx1"/>
                </a:solidFill>
                <a:effectLst/>
                <a:latin typeface="Arial" charset="0"/>
                <a:ea typeface="ヒラギノ角ゴ Pro W3" charset="-128"/>
                <a:cs typeface="ヒラギノ角ゴ Pro W3" charset="-128"/>
              </a:rPr>
              <a:t> using equivalent Landsat EVI2 time series. Since Landsat is near-nadir it compares well with NBAR. While there are visible spatial patterning differences due to the resolution difference, broadly the two series are in agreement.</a:t>
            </a:r>
          </a:p>
          <a:p>
            <a:endParaRPr lang="en-US" dirty="0"/>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14</a:t>
            </a:fld>
            <a:endParaRPr lang="en-US" altLang="en-US"/>
          </a:p>
        </p:txBody>
      </p:sp>
    </p:spTree>
    <p:extLst>
      <p:ext uri="{BB962C8B-B14F-4D97-AF65-F5344CB8AC3E}">
        <p14:creationId xmlns:p14="http://schemas.microsoft.com/office/powerpoint/2010/main" val="391490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ヒラギノ角ゴ Pro W3" charset="-128"/>
                <a:cs typeface="ヒラギノ角ゴ Pro W3" charset="-128"/>
              </a:rPr>
              <a:t>These graphs quantify the phenological metrics shown in the images on the previous slide</a:t>
            </a:r>
            <a:r>
              <a:rPr lang="en-US" sz="1200" kern="1200" dirty="0" smtClean="0">
                <a:solidFill>
                  <a:schemeClr val="tx1"/>
                </a:solidFill>
                <a:effectLst/>
                <a:latin typeface="Arial" charset="0"/>
                <a:ea typeface="ヒラギノ角ゴ Pro W3" charset="-128"/>
                <a:cs typeface="ヒラギノ角ゴ Pro W3" charset="-128"/>
              </a:rPr>
              <a:t>. On the x-axis is VIIRS DOY and on the y-axis is Landsat DOY. Mean Absolute Difference and RMSD quantify the agreement. MAD is largest for senescence onset and smallest for maturity onset</a:t>
            </a:r>
            <a:endParaRPr lang="en-US" dirty="0"/>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15</a:t>
            </a:fld>
            <a:endParaRPr lang="en-US" altLang="en-US"/>
          </a:p>
        </p:txBody>
      </p:sp>
    </p:spTree>
    <p:extLst>
      <p:ext uri="{BB962C8B-B14F-4D97-AF65-F5344CB8AC3E}">
        <p14:creationId xmlns:p14="http://schemas.microsoft.com/office/powerpoint/2010/main" val="268609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ヒラギノ角ゴ Pro W3" charset="-128"/>
                <a:cs typeface="ヒラギノ角ゴ Pro W3" charset="-128"/>
              </a:rPr>
              <a:t>This slide shows a </a:t>
            </a:r>
            <a:r>
              <a:rPr lang="en-US" sz="1200" b="1" kern="1200" dirty="0" smtClean="0">
                <a:solidFill>
                  <a:schemeClr val="tx1"/>
                </a:solidFill>
                <a:effectLst/>
                <a:latin typeface="Arial" charset="0"/>
                <a:ea typeface="ヒラギノ角ゴ Pro W3" charset="-128"/>
                <a:cs typeface="ヒラギノ角ゴ Pro W3" charset="-128"/>
              </a:rPr>
              <a:t>comparison of MODIS and VIIRS</a:t>
            </a:r>
            <a:r>
              <a:rPr lang="en-US" sz="1200" kern="1200" dirty="0" smtClean="0">
                <a:solidFill>
                  <a:schemeClr val="tx1"/>
                </a:solidFill>
                <a:effectLst/>
                <a:latin typeface="Arial" charset="0"/>
                <a:ea typeface="ヒラギノ角ゴ Pro W3" charset="-128"/>
                <a:cs typeface="ヒラギノ角ゴ Pro W3" charset="-128"/>
              </a:rPr>
              <a:t> phenology products. </a:t>
            </a:r>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Median differences &lt; 1 day</a:t>
            </a:r>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50% and 76% of pixels show greenup onset differences of &lt;5 days and 10 days, respectively, in tiles h11v04 </a:t>
            </a:r>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The plots indicate that MODIS</a:t>
            </a:r>
            <a:r>
              <a:rPr lang="en-US" sz="1200" kern="1200" baseline="0" dirty="0" smtClean="0">
                <a:solidFill>
                  <a:schemeClr val="tx1"/>
                </a:solidFill>
                <a:effectLst/>
                <a:latin typeface="Arial" charset="0"/>
                <a:ea typeface="ヒラギノ角ゴ Pro W3" charset="-128"/>
                <a:cs typeface="ヒラギノ角ゴ Pro W3" charset="-128"/>
              </a:rPr>
              <a:t> and VIIRS show very consistent estimates for the phenological estimates</a:t>
            </a:r>
            <a:endParaRPr lang="en-US" sz="1050" kern="1200" dirty="0" smtClean="0">
              <a:solidFill>
                <a:schemeClr val="tx1"/>
              </a:solidFill>
              <a:effectLst/>
              <a:latin typeface="Arial" charset="0"/>
              <a:ea typeface="ヒラギノ角ゴ Pro W3" charset="-128"/>
              <a:cs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16</a:t>
            </a:fld>
            <a:endParaRPr lang="en-US" altLang="en-US"/>
          </a:p>
        </p:txBody>
      </p:sp>
    </p:spTree>
    <p:extLst>
      <p:ext uri="{BB962C8B-B14F-4D97-AF65-F5344CB8AC3E}">
        <p14:creationId xmlns:p14="http://schemas.microsoft.com/office/powerpoint/2010/main" val="1366516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ヒラギノ角ゴ Pro W3" charset="-128"/>
                <a:cs typeface="ヒラギノ角ゴ Pro W3" charset="-128"/>
              </a:rPr>
              <a:t>To summarize:</a:t>
            </a:r>
            <a:endParaRPr lang="en-US" sz="1050" kern="1200" dirty="0" smtClean="0">
              <a:solidFill>
                <a:schemeClr val="tx1"/>
              </a:solidFill>
              <a:effectLst/>
              <a:latin typeface="Arial" charset="0"/>
              <a:ea typeface="ヒラギノ角ゴ Pro W3" charset="-128"/>
              <a:cs typeface="ヒラギノ角ゴ Pro W3" charset="-128"/>
            </a:endParaRPr>
          </a:p>
          <a:p>
            <a:r>
              <a:rPr lang="en-US" sz="1200" kern="1200" dirty="0" smtClean="0">
                <a:solidFill>
                  <a:schemeClr val="tx1"/>
                </a:solidFill>
                <a:effectLst/>
                <a:latin typeface="Arial" charset="0"/>
                <a:ea typeface="ヒラギノ角ゴ Pro W3" charset="-128"/>
                <a:cs typeface="ヒラギノ角ゴ Pro W3" charset="-128"/>
              </a:rPr>
              <a:t> </a:t>
            </a:r>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VIIRS and MODIS phenological datasets are produced using EVI and EVI2, which in turn rely on daily NBAR</a:t>
            </a:r>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Initial comparisons between MODIS/VIIRS appear similar, although further testing in global locations is needed to complement existing CONUS studies</a:t>
            </a:r>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Landsat/VIIRS comparison also looks good, with Greenup and Maturity onset captured very similarly by both. </a:t>
            </a:r>
            <a:endParaRPr lang="en-US" sz="1050" kern="1200" dirty="0" smtClean="0">
              <a:solidFill>
                <a:schemeClr val="tx1"/>
              </a:solidFill>
              <a:effectLst/>
              <a:latin typeface="Arial" charset="0"/>
              <a:ea typeface="ヒラギノ角ゴ Pro W3" charset="-128"/>
              <a:cs typeface="ヒラギノ角ゴ Pro W3" charset="-128"/>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17</a:t>
            </a:fld>
            <a:endParaRPr lang="en-US" altLang="en-US"/>
          </a:p>
        </p:txBody>
      </p:sp>
    </p:spTree>
    <p:extLst>
      <p:ext uri="{BB962C8B-B14F-4D97-AF65-F5344CB8AC3E}">
        <p14:creationId xmlns:p14="http://schemas.microsoft.com/office/powerpoint/2010/main" val="2649396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ヒラギノ角ゴ Pro W3" charset="-128"/>
                <a:cs typeface="ヒラギノ角ゴ Pro W3" charset="-128"/>
              </a:rPr>
              <a:t>Thank you. I would be happy to take any questions.</a:t>
            </a:r>
          </a:p>
          <a:p>
            <a:endParaRPr lang="en-US" dirty="0"/>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18</a:t>
            </a:fld>
            <a:endParaRPr lang="en-US" altLang="en-US"/>
          </a:p>
        </p:txBody>
      </p:sp>
    </p:spTree>
    <p:extLst>
      <p:ext uri="{BB962C8B-B14F-4D97-AF65-F5344CB8AC3E}">
        <p14:creationId xmlns:p14="http://schemas.microsoft.com/office/powerpoint/2010/main" val="1332502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ヒラギノ角ゴ Pro W3" charset="-128"/>
                <a:cs typeface="ヒラギノ角ゴ Pro W3" charset="-128"/>
              </a:rPr>
              <a:t>There is also a 3 day gap-filled EVI2 product, calculated from daily MODIS NBAR using only best quality from the QA.</a:t>
            </a:r>
          </a:p>
          <a:p>
            <a:endParaRPr lang="en-US" dirty="0"/>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19</a:t>
            </a:fld>
            <a:endParaRPr lang="en-US" altLang="en-US"/>
          </a:p>
        </p:txBody>
      </p:sp>
    </p:spTree>
    <p:extLst>
      <p:ext uri="{BB962C8B-B14F-4D97-AF65-F5344CB8AC3E}">
        <p14:creationId xmlns:p14="http://schemas.microsoft.com/office/powerpoint/2010/main" val="409904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ヒラギノ角ゴ Pro W3" charset="-128"/>
                <a:cs typeface="ヒラギノ角ゴ Pro W3" charset="-128"/>
              </a:rPr>
              <a:t>To begin with a basic recap, vegetation phenology describes the </a:t>
            </a:r>
            <a:r>
              <a:rPr lang="en-US" sz="1200" b="1" kern="1200" dirty="0" smtClean="0">
                <a:solidFill>
                  <a:schemeClr val="tx1"/>
                </a:solidFill>
                <a:effectLst/>
                <a:latin typeface="Arial" charset="0"/>
                <a:ea typeface="ヒラギノ角ゴ Pro W3" charset="-128"/>
                <a:cs typeface="ヒラギノ角ゴ Pro W3" charset="-128"/>
              </a:rPr>
              <a:t>seasonality of vegetation</a:t>
            </a:r>
            <a:r>
              <a:rPr lang="en-US" sz="1200" kern="1200" dirty="0" smtClean="0">
                <a:solidFill>
                  <a:schemeClr val="tx1"/>
                </a:solidFill>
                <a:effectLst/>
                <a:latin typeface="Arial" charset="0"/>
                <a:ea typeface="ヒラギノ角ゴ Pro W3" charset="-128"/>
                <a:cs typeface="ヒラギノ角ゴ Pro W3" charset="-128"/>
              </a:rPr>
              <a:t>. The phenology products I’ll discuss here use </a:t>
            </a:r>
            <a:r>
              <a:rPr lang="en-US" sz="1200" b="1" kern="1200" dirty="0" smtClean="0">
                <a:solidFill>
                  <a:schemeClr val="tx1"/>
                </a:solidFill>
                <a:effectLst/>
                <a:latin typeface="Arial" charset="0"/>
                <a:ea typeface="ヒラギノ角ゴ Pro W3" charset="-128"/>
                <a:cs typeface="ヒラギノ角ゴ Pro W3" charset="-128"/>
              </a:rPr>
              <a:t>global, daily imagery from the VIIRS and MODIS instruments</a:t>
            </a:r>
            <a:r>
              <a:rPr lang="en-US" sz="1200" kern="1200" dirty="0" smtClean="0">
                <a:solidFill>
                  <a:schemeClr val="tx1"/>
                </a:solidFill>
                <a:effectLst/>
                <a:latin typeface="Arial" charset="0"/>
                <a:ea typeface="ヒラギノ角ゴ Pro W3" charset="-128"/>
                <a:cs typeface="ヒラギノ角ゴ Pro W3" charset="-128"/>
              </a:rPr>
              <a:t>. From these data, we derive phenological metrics based on Vegetation Indices, which in turn come BRDF-corrected reflectance. The phenology products provide information on the </a:t>
            </a:r>
            <a:r>
              <a:rPr lang="en-US" sz="1200" b="1" kern="1200" dirty="0" smtClean="0">
                <a:solidFill>
                  <a:schemeClr val="tx1"/>
                </a:solidFill>
                <a:effectLst/>
                <a:latin typeface="Arial" charset="0"/>
                <a:ea typeface="ヒラギノ角ゴ Pro W3" charset="-128"/>
                <a:cs typeface="ヒラギノ角ゴ Pro W3" charset="-128"/>
              </a:rPr>
              <a:t>transition dates</a:t>
            </a:r>
            <a:r>
              <a:rPr lang="en-US" sz="1200" kern="1200" dirty="0" smtClean="0">
                <a:solidFill>
                  <a:schemeClr val="tx1"/>
                </a:solidFill>
                <a:effectLst/>
                <a:latin typeface="Arial" charset="0"/>
                <a:ea typeface="ヒラギノ角ゴ Pro W3" charset="-128"/>
                <a:cs typeface="ヒラギノ角ゴ Pro W3" charset="-128"/>
              </a:rPr>
              <a:t> for vegetation, including: Greenup, Maturity, Senescence, and Dormancy.  </a:t>
            </a:r>
          </a:p>
          <a:p>
            <a:endParaRPr lang="en-US" altLang="en-US" dirty="0" smtClean="0">
              <a:latin typeface="Arial" panose="020B0604020202020204" pitchFamily="34" charset="0"/>
              <a:ea typeface="ヒラギノ角ゴ Pro W3" pitchFamily="36" charset="-128"/>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DB26378A-9AF3-4F27-8FC2-92DA73D198E2}" type="slidenum">
              <a:rPr lang="en-US" altLang="en-US" sz="1200" smtClean="0"/>
              <a:pPr/>
              <a:t>2</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ヒラギノ角ゴ Pro W3" charset="-128"/>
                <a:cs typeface="ヒラギノ角ゴ Pro W3" charset="-128"/>
              </a:rPr>
              <a:t>The MODIS and VIIRS sensors are </a:t>
            </a:r>
            <a:r>
              <a:rPr lang="en-US" sz="1200" b="1" kern="1200" dirty="0" smtClean="0">
                <a:solidFill>
                  <a:schemeClr val="tx1"/>
                </a:solidFill>
                <a:effectLst/>
                <a:latin typeface="Arial" charset="0"/>
                <a:ea typeface="ヒラギノ角ゴ Pro W3" charset="-128"/>
                <a:cs typeface="ヒラギノ角ゴ Pro W3" charset="-128"/>
              </a:rPr>
              <a:t>broadly similar</a:t>
            </a:r>
            <a:r>
              <a:rPr lang="en-US" sz="1200" kern="1200" dirty="0" smtClean="0">
                <a:solidFill>
                  <a:schemeClr val="tx1"/>
                </a:solidFill>
                <a:effectLst/>
                <a:latin typeface="Arial" charset="0"/>
                <a:ea typeface="ヒラギノ角ゴ Pro W3" charset="-128"/>
                <a:cs typeface="ヒラギノ角ゴ Pro W3" charset="-128"/>
              </a:rPr>
              <a:t>, and thus provide comparable data (VIIRS has often been called MODIS Lite), </a:t>
            </a:r>
            <a:r>
              <a:rPr lang="en-US" sz="1200" b="1" kern="1200" dirty="0" smtClean="0">
                <a:solidFill>
                  <a:schemeClr val="tx1"/>
                </a:solidFill>
                <a:effectLst/>
                <a:latin typeface="Arial" charset="0"/>
                <a:ea typeface="ヒラギノ角ゴ Pro W3" charset="-128"/>
                <a:cs typeface="ヒラギノ角ゴ Pro W3" charset="-128"/>
              </a:rPr>
              <a:t>BUT</a:t>
            </a:r>
            <a:r>
              <a:rPr lang="en-US" sz="1200" kern="1200" dirty="0" smtClean="0">
                <a:solidFill>
                  <a:schemeClr val="tx1"/>
                </a:solidFill>
                <a:effectLst/>
                <a:latin typeface="Arial" charset="0"/>
                <a:ea typeface="ヒラギノ角ゴ Pro W3" charset="-128"/>
                <a:cs typeface="ヒラギノ角ゴ Pro W3" charset="-128"/>
              </a:rPr>
              <a:t> the spectral bands are not identical</a:t>
            </a:r>
            <a:r>
              <a:rPr lang="en-US" sz="1200" b="1" kern="1200" dirty="0" smtClean="0">
                <a:solidFill>
                  <a:schemeClr val="tx1"/>
                </a:solidFill>
                <a:effectLst/>
                <a:latin typeface="Arial" charset="0"/>
                <a:ea typeface="ヒラギノ角ゴ Pro W3" charset="-128"/>
                <a:cs typeface="ヒラギノ角ゴ Pro W3" charset="-128"/>
              </a:rPr>
              <a:t>.  </a:t>
            </a:r>
            <a:endParaRPr lang="en-US" sz="1050" kern="1200" dirty="0" smtClean="0">
              <a:solidFill>
                <a:schemeClr val="tx1"/>
              </a:solidFill>
              <a:effectLst/>
              <a:latin typeface="Arial" charset="0"/>
              <a:ea typeface="ヒラギノ角ゴ Pro W3" charset="-128"/>
              <a:cs typeface="ヒラギノ角ゴ Pro W3" charset="-128"/>
            </a:endParaRPr>
          </a:p>
          <a:p>
            <a:r>
              <a:rPr lang="en-US" sz="1200" b="1" kern="1200" dirty="0" smtClean="0">
                <a:solidFill>
                  <a:schemeClr val="tx1"/>
                </a:solidFill>
                <a:effectLst/>
                <a:latin typeface="Arial" charset="0"/>
                <a:ea typeface="ヒラギノ角ゴ Pro W3" charset="-128"/>
                <a:cs typeface="ヒラギノ角ゴ Pro W3" charset="-128"/>
              </a:rPr>
              <a:t> </a:t>
            </a:r>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b="1" kern="1200" dirty="0" smtClean="0">
                <a:solidFill>
                  <a:schemeClr val="tx1"/>
                </a:solidFill>
                <a:effectLst/>
                <a:latin typeface="Arial" charset="0"/>
                <a:ea typeface="ヒラギノ角ゴ Pro W3" charset="-128"/>
                <a:cs typeface="ヒラギノ角ゴ Pro W3" charset="-128"/>
              </a:rPr>
              <a:t>Only four bands have similar band locations and widths</a:t>
            </a:r>
            <a:r>
              <a:rPr lang="en-US" sz="1200" kern="1200" dirty="0" smtClean="0">
                <a:solidFill>
                  <a:schemeClr val="tx1"/>
                </a:solidFill>
                <a:effectLst/>
                <a:latin typeface="Arial" charset="0"/>
                <a:ea typeface="ヒラギノ角ゴ Pro W3" charset="-128"/>
                <a:cs typeface="ヒラギノ角ゴ Pro W3" charset="-128"/>
              </a:rPr>
              <a:t>.  VIIRS HAS </a:t>
            </a:r>
            <a:r>
              <a:rPr lang="en-US" sz="1200" b="1" kern="1200" dirty="0" smtClean="0">
                <a:solidFill>
                  <a:schemeClr val="tx1"/>
                </a:solidFill>
                <a:effectLst/>
                <a:latin typeface="Arial" charset="0"/>
                <a:ea typeface="ヒラギノ角ゴ Pro W3" charset="-128"/>
                <a:cs typeface="ヒラギノ角ゴ Pro W3" charset="-128"/>
              </a:rPr>
              <a:t>NO blue band</a:t>
            </a:r>
            <a:r>
              <a:rPr lang="en-US" sz="1200" kern="1200" dirty="0" smtClean="0">
                <a:solidFill>
                  <a:schemeClr val="tx1"/>
                </a:solidFill>
                <a:effectLst/>
                <a:latin typeface="Arial" charset="0"/>
                <a:ea typeface="ヒラギノ角ゴ Pro W3" charset="-128"/>
                <a:cs typeface="ヒラギノ角ゴ Pro W3" charset="-128"/>
              </a:rPr>
              <a:t> for the higher resolution I bands, meaning EVI2 must be used instead of EVI.</a:t>
            </a:r>
            <a:endParaRPr lang="en-US" sz="1050" kern="1200" dirty="0" smtClean="0">
              <a:solidFill>
                <a:schemeClr val="tx1"/>
              </a:solidFill>
              <a:effectLst/>
              <a:latin typeface="Arial" charset="0"/>
              <a:ea typeface="ヒラギノ角ゴ Pro W3" charset="-128"/>
              <a:cs typeface="ヒラギノ角ゴ Pro W3" charset="-128"/>
            </a:endParaRPr>
          </a:p>
          <a:p>
            <a:r>
              <a:rPr lang="en-US" sz="1200" kern="1200" dirty="0" smtClean="0">
                <a:solidFill>
                  <a:schemeClr val="tx1"/>
                </a:solidFill>
                <a:effectLst/>
                <a:latin typeface="Arial" charset="0"/>
                <a:ea typeface="ヒラギノ角ゴ Pro W3" charset="-128"/>
                <a:cs typeface="ヒラギノ角ゴ Pro W3" charset="-128"/>
              </a:rPr>
              <a:t> </a:t>
            </a:r>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Furthermore</a:t>
            </a:r>
            <a:r>
              <a:rPr lang="en-US" sz="1200" b="1" kern="1200" dirty="0" smtClean="0">
                <a:solidFill>
                  <a:schemeClr val="tx1"/>
                </a:solidFill>
                <a:effectLst/>
                <a:latin typeface="Arial" charset="0"/>
                <a:ea typeface="ヒラギノ角ゴ Pro W3" charset="-128"/>
                <a:cs typeface="ヒラギノ角ゴ Pro W3" charset="-128"/>
              </a:rPr>
              <a:t>, although the VIIRS I bands and MODIS bands 3-7 are both nominally 500 m, their effective resolutions are closer to the figures shown below</a:t>
            </a:r>
            <a:r>
              <a:rPr lang="en-US" sz="1200" kern="1200" dirty="0" smtClean="0">
                <a:solidFill>
                  <a:schemeClr val="tx1"/>
                </a:solidFill>
                <a:effectLst/>
                <a:latin typeface="Arial" charset="0"/>
                <a:ea typeface="ヒラギノ角ゴ Pro W3" charset="-128"/>
                <a:cs typeface="ヒラギノ角ゴ Pro W3" charset="-128"/>
              </a:rPr>
              <a:t>. The left shows VIIRS I bands and MODIS 3-7, and the right shows VIIRS M bands and MODIS 1km bands.</a:t>
            </a:r>
            <a:endParaRPr lang="en-US" sz="1050" kern="1200" dirty="0">
              <a:solidFill>
                <a:schemeClr val="tx1"/>
              </a:solidFill>
              <a:effectLst/>
              <a:latin typeface="Arial" charset="0"/>
              <a:ea typeface="ヒラギノ角ゴ Pro W3" charset="-128"/>
              <a:cs typeface="ヒラギノ角ゴ Pro W3"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5673B07B-63C2-41E2-9207-5AAB5C661E0A}" type="slidenum">
              <a:rPr lang="en-US" altLang="en-US" sz="1200" smtClean="0"/>
              <a:pPr/>
              <a:t>3</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ヒラギノ角ゴ Pro W3" charset="-128"/>
                <a:cs typeface="ヒラギノ角ゴ Pro W3" charset="-128"/>
              </a:rPr>
              <a:t>Nevertheless, we can say that </a:t>
            </a:r>
            <a:r>
              <a:rPr lang="en-US" sz="1200" b="1" kern="1200" dirty="0" smtClean="0">
                <a:solidFill>
                  <a:schemeClr val="tx1"/>
                </a:solidFill>
                <a:effectLst/>
                <a:latin typeface="Arial" charset="0"/>
                <a:ea typeface="ヒラギノ角ゴ Pro W3" charset="-128"/>
                <a:cs typeface="ヒラギノ角ゴ Pro W3" charset="-128"/>
              </a:rPr>
              <a:t>consistent Vegetation Index measurements are produced using the MODIS and VIIRS NBAR products</a:t>
            </a:r>
            <a:r>
              <a:rPr lang="en-US" sz="1200" kern="1200" dirty="0" smtClean="0">
                <a:solidFill>
                  <a:schemeClr val="tx1"/>
                </a:solidFill>
                <a:effectLst/>
                <a:latin typeface="Arial" charset="0"/>
                <a:ea typeface="ヒラギノ角ゴ Pro W3" charset="-128"/>
                <a:cs typeface="ヒラギノ角ゴ Pro W3" charset="-128"/>
              </a:rPr>
              <a:t>. NBAR stands for Nadir BRDF Adjusted Reflectance; this provides reflectance that accounts for disparities in viewing and solar illumination angles. 	</a:t>
            </a:r>
            <a:endParaRPr lang="en-US" sz="1050" kern="1200" dirty="0" smtClean="0">
              <a:solidFill>
                <a:schemeClr val="tx1"/>
              </a:solidFill>
              <a:effectLst/>
              <a:latin typeface="Arial" charset="0"/>
              <a:ea typeface="ヒラギノ角ゴ Pro W3" charset="-128"/>
              <a:cs typeface="ヒラギノ角ゴ Pro W3" charset="-128"/>
            </a:endParaRPr>
          </a:p>
          <a:p>
            <a:r>
              <a:rPr lang="en-US" sz="1200" kern="1200" dirty="0" smtClean="0">
                <a:solidFill>
                  <a:schemeClr val="tx1"/>
                </a:solidFill>
                <a:effectLst/>
                <a:latin typeface="Arial" charset="0"/>
                <a:ea typeface="ヒラギノ角ゴ Pro W3" charset="-128"/>
                <a:cs typeface="ヒラギノ角ゴ Pro W3" charset="-128"/>
              </a:rPr>
              <a:t> </a:t>
            </a:r>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The BRDF model is fit to </a:t>
            </a:r>
            <a:r>
              <a:rPr lang="en-US" sz="1200" b="1" kern="1200" dirty="0" smtClean="0">
                <a:solidFill>
                  <a:schemeClr val="tx1"/>
                </a:solidFill>
                <a:effectLst/>
                <a:latin typeface="Arial" charset="0"/>
                <a:ea typeface="ヒラギノ角ゴ Pro W3" charset="-128"/>
                <a:cs typeface="ヒラギノ角ゴ Pro W3" charset="-128"/>
              </a:rPr>
              <a:t>multiple </a:t>
            </a:r>
            <a:r>
              <a:rPr lang="en-US" sz="1200" b="1" kern="1200" dirty="0" err="1" smtClean="0">
                <a:solidFill>
                  <a:schemeClr val="tx1"/>
                </a:solidFill>
                <a:effectLst/>
                <a:latin typeface="Arial" charset="0"/>
                <a:ea typeface="ヒラギノ角ゴ Pro W3" charset="-128"/>
                <a:cs typeface="ヒラギノ角ゴ Pro W3" charset="-128"/>
              </a:rPr>
              <a:t>multiangle</a:t>
            </a:r>
            <a:r>
              <a:rPr lang="en-US" sz="1200" b="1" kern="1200" dirty="0" smtClean="0">
                <a:solidFill>
                  <a:schemeClr val="tx1"/>
                </a:solidFill>
                <a:effectLst/>
                <a:latin typeface="Arial" charset="0"/>
                <a:ea typeface="ヒラギノ角ゴ Pro W3" charset="-128"/>
                <a:cs typeface="ヒラギノ角ゴ Pro W3" charset="-128"/>
              </a:rPr>
              <a:t> observations collected over a short 16 day retrieval window</a:t>
            </a:r>
            <a:r>
              <a:rPr lang="en-US" sz="1200" kern="1200" dirty="0" smtClean="0">
                <a:solidFill>
                  <a:schemeClr val="tx1"/>
                </a:solidFill>
                <a:effectLst/>
                <a:latin typeface="Arial" charset="0"/>
                <a:ea typeface="ヒラギノ角ゴ Pro W3" charset="-128"/>
                <a:cs typeface="ヒラギノ角ゴ Pro W3" charset="-128"/>
              </a:rPr>
              <a:t>. We use the </a:t>
            </a:r>
            <a:r>
              <a:rPr lang="en-US" sz="1200" kern="1200" dirty="0" err="1" smtClean="0">
                <a:solidFill>
                  <a:schemeClr val="tx1"/>
                </a:solidFill>
                <a:effectLst/>
                <a:latin typeface="Arial" charset="0"/>
                <a:ea typeface="ヒラギノ角ゴ Pro W3" charset="-128"/>
                <a:cs typeface="ヒラギノ角ゴ Pro W3" charset="-128"/>
              </a:rPr>
              <a:t>RossThickLiSparse</a:t>
            </a:r>
            <a:r>
              <a:rPr lang="en-US" sz="1200" kern="1200" dirty="0" smtClean="0">
                <a:solidFill>
                  <a:schemeClr val="tx1"/>
                </a:solidFill>
                <a:effectLst/>
                <a:latin typeface="Arial" charset="0"/>
                <a:ea typeface="ヒラギノ角ゴ Pro W3" charset="-128"/>
                <a:cs typeface="ヒラギノ角ゴ Pro W3" charset="-128"/>
              </a:rPr>
              <a:t> Model for both MODIS (MCD43) and VIIRS (VNP43). </a:t>
            </a:r>
          </a:p>
          <a:p>
            <a:pPr lvl="1"/>
            <a:endParaRPr lang="en-US" sz="105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The model </a:t>
            </a:r>
            <a:r>
              <a:rPr lang="en-US" sz="1200" b="1" kern="1200" dirty="0" smtClean="0">
                <a:solidFill>
                  <a:schemeClr val="tx1"/>
                </a:solidFill>
                <a:effectLst/>
                <a:latin typeface="Arial" charset="0"/>
                <a:ea typeface="ヒラギノ角ゴ Pro W3" charset="-128"/>
                <a:cs typeface="ヒラギノ角ゴ Pro W3" charset="-128"/>
              </a:rPr>
              <a:t>needs sufficient observations to adequately sample the viewing hemisphere</a:t>
            </a:r>
            <a:r>
              <a:rPr lang="en-US" sz="1200" kern="1200" dirty="0" smtClean="0">
                <a:solidFill>
                  <a:schemeClr val="tx1"/>
                </a:solidFill>
                <a:effectLst/>
                <a:latin typeface="Arial" charset="0"/>
                <a:ea typeface="ヒラギノ角ゴ Pro W3" charset="-128"/>
                <a:cs typeface="ヒラギノ角ゴ Pro W3" charset="-128"/>
              </a:rPr>
              <a:t> to capture both the sunlit surfaces and the geometric optical shadowed surfaces (see schematic on right).  </a:t>
            </a:r>
            <a:endParaRPr lang="en-US" sz="1050" kern="1200" dirty="0" smtClean="0">
              <a:solidFill>
                <a:schemeClr val="tx1"/>
              </a:solidFill>
              <a:effectLst/>
              <a:latin typeface="Arial" charset="0"/>
              <a:ea typeface="ヒラギノ角ゴ Pro W3" charset="-128"/>
              <a:cs typeface="ヒラギノ角ゴ Pro W3" charset="-128"/>
            </a:endParaRPr>
          </a:p>
          <a:p>
            <a:pPr lvl="1"/>
            <a:endParaRPr lang="en-US" sz="1200" kern="1200" dirty="0" smtClean="0">
              <a:solidFill>
                <a:schemeClr val="tx1"/>
              </a:solidFill>
              <a:effectLst/>
              <a:latin typeface="Arial" charset="0"/>
              <a:ea typeface="ヒラギノ角ゴ Pro W3" charset="-128"/>
              <a:cs typeface="ヒラギノ角ゴ Pro W3" charset="-128"/>
            </a:endParaRPr>
          </a:p>
          <a:p>
            <a:pPr lvl="1"/>
            <a:r>
              <a:rPr lang="en-US" sz="1200" kern="1200" dirty="0" smtClean="0">
                <a:solidFill>
                  <a:schemeClr val="tx1"/>
                </a:solidFill>
                <a:effectLst/>
                <a:latin typeface="Arial" charset="0"/>
                <a:ea typeface="ヒラギノ角ゴ Pro W3" charset="-128"/>
                <a:cs typeface="ヒラギノ角ゴ Pro W3" charset="-128"/>
              </a:rPr>
              <a:t>Once a BRDF model has been established for each pixel, then angular observations can be corrected to a </a:t>
            </a:r>
            <a:r>
              <a:rPr lang="en-US" sz="1200" b="1" kern="1200" dirty="0" smtClean="0">
                <a:solidFill>
                  <a:schemeClr val="tx1"/>
                </a:solidFill>
                <a:effectLst/>
                <a:latin typeface="Arial" charset="0"/>
                <a:ea typeface="ヒラギノ角ゴ Pro W3" charset="-128"/>
                <a:cs typeface="ヒラギノ角ゴ Pro W3" charset="-128"/>
              </a:rPr>
              <a:t>Nadir view</a:t>
            </a:r>
            <a:r>
              <a:rPr lang="en-US" sz="1200" kern="1200" dirty="0" smtClean="0">
                <a:solidFill>
                  <a:schemeClr val="tx1"/>
                </a:solidFill>
                <a:effectLst/>
                <a:latin typeface="Arial" charset="0"/>
                <a:ea typeface="ヒラギノ角ゴ Pro W3" charset="-128"/>
                <a:cs typeface="ヒラギノ角ゴ Pro W3" charset="-128"/>
              </a:rPr>
              <a:t> (as on the left).  </a:t>
            </a:r>
            <a:endParaRPr lang="en-US" sz="1050" kern="1200" dirty="0" smtClean="0">
              <a:solidFill>
                <a:schemeClr val="tx1"/>
              </a:solidFill>
              <a:effectLst/>
              <a:latin typeface="Arial" charset="0"/>
              <a:ea typeface="ヒラギノ角ゴ Pro W3" charset="-128"/>
              <a:cs typeface="ヒラギノ角ゴ Pro W3" charset="-128"/>
            </a:endParaRPr>
          </a:p>
          <a:p>
            <a:pPr lvl="1"/>
            <a:endParaRPr lang="en-US" sz="1200" b="1" kern="1200" dirty="0" smtClean="0">
              <a:solidFill>
                <a:schemeClr val="tx1"/>
              </a:solidFill>
              <a:effectLst/>
              <a:latin typeface="Arial" charset="0"/>
              <a:ea typeface="ヒラギノ角ゴ Pro W3" charset="-128"/>
              <a:cs typeface="ヒラギノ角ゴ Pro W3" charset="-128"/>
            </a:endParaRPr>
          </a:p>
          <a:p>
            <a:pPr lvl="1"/>
            <a:r>
              <a:rPr lang="en-US" sz="1200" b="1" kern="1200" dirty="0" smtClean="0">
                <a:solidFill>
                  <a:schemeClr val="tx1"/>
                </a:solidFill>
                <a:effectLst/>
                <a:latin typeface="Arial" charset="0"/>
                <a:ea typeface="ヒラギノ角ゴ Pro W3" charset="-128"/>
                <a:cs typeface="ヒラギノ角ゴ Pro W3" charset="-128"/>
              </a:rPr>
              <a:t>All retrievals come with extensive QA info</a:t>
            </a:r>
            <a:r>
              <a:rPr lang="en-US" sz="1200" kern="1200" dirty="0" smtClean="0">
                <a:solidFill>
                  <a:schemeClr val="tx1"/>
                </a:solidFill>
                <a:effectLst/>
                <a:latin typeface="Arial" charset="0"/>
                <a:ea typeface="ヒラギノ角ゴ Pro W3" charset="-128"/>
                <a:cs typeface="ヒラギノ角ゴ Pro W3" charset="-128"/>
              </a:rPr>
              <a:t> describing the quality of the BRDF retrieval, whether it is a snow or snow free retrieval, number of input </a:t>
            </a:r>
            <a:r>
              <a:rPr lang="en-US" sz="1200" kern="1200" dirty="0" err="1" smtClean="0">
                <a:solidFill>
                  <a:schemeClr val="tx1"/>
                </a:solidFill>
                <a:effectLst/>
                <a:latin typeface="Arial" charset="0"/>
                <a:ea typeface="ヒラギノ角ゴ Pro W3" charset="-128"/>
                <a:cs typeface="ヒラギノ角ゴ Pro W3" charset="-128"/>
              </a:rPr>
              <a:t>obs</a:t>
            </a:r>
            <a:r>
              <a:rPr lang="en-US" sz="1200" kern="1200" dirty="0" smtClean="0">
                <a:solidFill>
                  <a:schemeClr val="tx1"/>
                </a:solidFill>
                <a:effectLst/>
                <a:latin typeface="Arial" charset="0"/>
                <a:ea typeface="ヒラギノ角ゴ Pro W3" charset="-128"/>
                <a:cs typeface="ヒラギノ角ゴ Pro W3" charset="-128"/>
              </a:rPr>
              <a:t> utilized etc. </a:t>
            </a:r>
            <a:endParaRPr lang="en-US" sz="1050" kern="1200" dirty="0">
              <a:solidFill>
                <a:schemeClr val="tx1"/>
              </a:solidFill>
              <a:effectLst/>
              <a:latin typeface="Arial" charset="0"/>
              <a:ea typeface="ヒラギノ角ゴ Pro W3" charset="-128"/>
              <a:cs typeface="ヒラギノ角ゴ Pro W3"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0DD745FE-208A-4404-AD63-9DF7F5DFEF72}"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ヒラギノ角ゴ Pro W3" charset="-128"/>
                <a:cs typeface="ヒラギノ角ゴ Pro W3" charset="-128"/>
              </a:rPr>
              <a:t> </a:t>
            </a:r>
          </a:p>
          <a:p>
            <a:r>
              <a:rPr lang="en-US" sz="1200" kern="1200" dirty="0" smtClean="0">
                <a:solidFill>
                  <a:schemeClr val="tx1"/>
                </a:solidFill>
                <a:effectLst/>
                <a:latin typeface="Arial" charset="0"/>
                <a:ea typeface="ヒラギノ角ゴ Pro W3" charset="-128"/>
                <a:cs typeface="ヒラギノ角ゴ Pro W3" charset="-128"/>
              </a:rPr>
              <a:t> </a:t>
            </a:r>
          </a:p>
          <a:p>
            <a:pPr lvl="0"/>
            <a:r>
              <a:rPr lang="en-US" sz="1200" kern="1200" dirty="0" smtClean="0">
                <a:solidFill>
                  <a:schemeClr val="tx1"/>
                </a:solidFill>
                <a:effectLst/>
                <a:latin typeface="Arial" charset="0"/>
                <a:ea typeface="ヒラギノ角ゴ Pro W3" charset="-128"/>
                <a:cs typeface="ヒラギノ角ゴ Pro W3" charset="-128"/>
              </a:rPr>
              <a:t>These graphs show a comparison of NBAR from three equivalent MODIS and VIIRS tiles for </a:t>
            </a:r>
            <a:r>
              <a:rPr lang="en-US" sz="1200" b="1" kern="1200" dirty="0" smtClean="0">
                <a:solidFill>
                  <a:schemeClr val="tx1"/>
                </a:solidFill>
                <a:effectLst/>
                <a:latin typeface="Arial" charset="0"/>
                <a:ea typeface="ヒラギノ角ゴ Pro W3" charset="-128"/>
                <a:cs typeface="ヒラギノ角ゴ Pro W3" charset="-128"/>
              </a:rPr>
              <a:t>NIR</a:t>
            </a:r>
            <a:r>
              <a:rPr lang="en-US" sz="1200" kern="1200" dirty="0" smtClean="0">
                <a:solidFill>
                  <a:schemeClr val="tx1"/>
                </a:solidFill>
                <a:effectLst/>
                <a:latin typeface="Arial" charset="0"/>
                <a:ea typeface="ヒラギノ角ゴ Pro W3" charset="-128"/>
                <a:cs typeface="ヒラギノ角ゴ Pro W3" charset="-128"/>
              </a:rPr>
              <a:t> MODIS band 2 and VIIRS band I-2 (pretty similar bands from slide 3). Although there are minor deviations, the sensors are in general very consistent.</a:t>
            </a:r>
            <a:endParaRPr lang="en-US" sz="1200" kern="1200" dirty="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pPr>
              <a:defRPr/>
            </a:pPr>
            <a:fld id="{28F490CB-7764-45DB-8AFD-81123C4E00AE}" type="slidenum">
              <a:rPr lang="en-US" altLang="en-US" smtClean="0"/>
              <a:pPr>
                <a:defRPr/>
              </a:pPr>
              <a:t>5</a:t>
            </a:fld>
            <a:endParaRPr lang="en-US" altLang="en-US"/>
          </a:p>
        </p:txBody>
      </p:sp>
    </p:spTree>
    <p:extLst>
      <p:ext uri="{BB962C8B-B14F-4D97-AF65-F5344CB8AC3E}">
        <p14:creationId xmlns:p14="http://schemas.microsoft.com/office/powerpoint/2010/main" val="391115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ヒラギノ角ゴ Pro W3" charset="-128"/>
                <a:cs typeface="ヒラギノ角ゴ Pro W3" charset="-128"/>
              </a:rPr>
              <a:t>VNP43 produces global </a:t>
            </a:r>
            <a:r>
              <a:rPr lang="en-US" sz="1200" b="1" kern="1200" dirty="0" smtClean="0">
                <a:solidFill>
                  <a:schemeClr val="tx1"/>
                </a:solidFill>
                <a:effectLst/>
                <a:latin typeface="Arial" charset="0"/>
                <a:ea typeface="ヒラギノ角ゴ Pro W3" charset="-128"/>
                <a:cs typeface="ヒラギノ角ゴ Pro W3" charset="-128"/>
              </a:rPr>
              <a:t>DAILY</a:t>
            </a:r>
            <a:r>
              <a:rPr lang="en-US" sz="1200" kern="1200" dirty="0" smtClean="0">
                <a:solidFill>
                  <a:schemeClr val="tx1"/>
                </a:solidFill>
                <a:effectLst/>
                <a:latin typeface="Arial" charset="0"/>
                <a:ea typeface="ヒラギノ角ゴ Pro W3" charset="-128"/>
                <a:cs typeface="ヒラギノ角ゴ Pro W3" charset="-128"/>
              </a:rPr>
              <a:t> BRDF, NBAR, and Albedo (integrals of the BRDF) globally.  This daily product uses a 16 day window of observations, and emphasizes the center day as the day of interest. If the day of interest is snowy, then the snowy BRDF is retrieved, if snow-free a snow-free BRDF is retrieved.</a:t>
            </a:r>
          </a:p>
          <a:p>
            <a:pPr eaLnBrk="1" hangingPunct="1">
              <a:spcBef>
                <a:spcPct val="0"/>
              </a:spcBef>
            </a:pPr>
            <a:endParaRPr lang="en-US" altLang="en-US" dirty="0" smtClean="0">
              <a:latin typeface="Arial" panose="020B0604020202020204" pitchFamily="34" charset="0"/>
              <a:ea typeface="ヒラギノ角ゴ Pro W3" pitchFamily="36" charset="-128"/>
            </a:endParaRPr>
          </a:p>
          <a:p>
            <a:pPr eaLnBrk="1" hangingPunct="1">
              <a:spcBef>
                <a:spcPct val="0"/>
              </a:spcBef>
            </a:pPr>
            <a:endParaRPr lang="en-US" altLang="en-US" dirty="0" smtClean="0">
              <a:latin typeface="Arial" panose="020B0604020202020204" pitchFamily="34" charset="0"/>
              <a:ea typeface="ヒラギノ角ゴ Pro W3" pitchFamily="36" charset="-128"/>
            </a:endParaRPr>
          </a:p>
          <a:p>
            <a:pPr eaLnBrk="1" hangingPunct="1">
              <a:spcBef>
                <a:spcPct val="0"/>
              </a:spcBef>
            </a:pPr>
            <a:endParaRPr lang="en-US" altLang="en-US" dirty="0" smtClean="0">
              <a:latin typeface="Arial" panose="020B0604020202020204" pitchFamily="34" charset="0"/>
              <a:ea typeface="ヒラギノ角ゴ Pro W3" pitchFamily="36" charset="-128"/>
            </a:endParaRPr>
          </a:p>
          <a:p>
            <a:pPr eaLnBrk="1" hangingPunct="1">
              <a:spcBef>
                <a:spcPct val="0"/>
              </a:spcBef>
            </a:pPr>
            <a:endParaRPr lang="en-US" altLang="en-US" dirty="0" smtClean="0">
              <a:latin typeface="Arial" panose="020B0604020202020204" pitchFamily="34" charset="0"/>
              <a:ea typeface="ヒラギノ角ゴ Pro W3" pitchFamily="36" charset="-128"/>
            </a:endParaRPr>
          </a:p>
          <a:p>
            <a:pPr eaLnBrk="1" hangingPunct="1">
              <a:spcBef>
                <a:spcPct val="0"/>
              </a:spcBef>
            </a:pPr>
            <a:r>
              <a:rPr lang="en-US" altLang="en-US" dirty="0" smtClean="0">
                <a:latin typeface="Arial" panose="020B0604020202020204" pitchFamily="34" charset="0"/>
                <a:ea typeface="ヒラギノ角ゴ Pro W3" pitchFamily="36" charset="-128"/>
              </a:rPr>
              <a:t>NBAR no swath edge – land cover pattern</a:t>
            </a:r>
          </a:p>
          <a:p>
            <a:pPr eaLnBrk="1" hangingPunct="1">
              <a:spcBef>
                <a:spcPct val="0"/>
              </a:spcBef>
            </a:pPr>
            <a:r>
              <a:rPr lang="en-US" altLang="en-US" dirty="0" smtClean="0">
                <a:latin typeface="Arial" panose="020B0604020202020204" pitchFamily="34" charset="0"/>
                <a:ea typeface="ヒラギノ角ゴ Pro W3" pitchFamily="36" charset="-128"/>
              </a:rPr>
              <a:t>Albedo energy percent</a:t>
            </a:r>
          </a:p>
          <a:p>
            <a:r>
              <a:rPr lang="en-US" altLang="en-US" dirty="0" smtClean="0">
                <a:latin typeface="Arial" panose="020B0604020202020204" pitchFamily="34" charset="0"/>
                <a:ea typeface="ヒラギノ角ゴ Pro W3" pitchFamily="36" charset="-128"/>
              </a:rPr>
              <a:t>No numbers, sufficient observation to capture the enough angular information</a:t>
            </a:r>
          </a:p>
          <a:p>
            <a:r>
              <a:rPr lang="en-US" altLang="en-US" dirty="0" smtClean="0">
                <a:latin typeface="Arial" panose="020B0604020202020204" pitchFamily="34" charset="0"/>
                <a:ea typeface="ヒラギノ角ゴ Pro W3" pitchFamily="36" charset="-128"/>
              </a:rPr>
              <a:t>No day time light - </a:t>
            </a:r>
            <a:r>
              <a:rPr lang="en-US" altLang="en-US" b="1" dirty="0" smtClean="0">
                <a:latin typeface="Arial" panose="020B0604020202020204" pitchFamily="34" charset="0"/>
                <a:ea typeface="ヒラギノ角ゴ Pro W3" pitchFamily="36" charset="-128"/>
              </a:rPr>
              <a:t>purple</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E4A47F9B-EABE-4FC3-8451-4E6ABDD8BBCE}"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ヒラギノ角ゴ Pro W3" charset="-128"/>
                <a:cs typeface="ヒラギノ角ゴ Pro W3" charset="-128"/>
              </a:rPr>
              <a:t> </a:t>
            </a:r>
          </a:p>
          <a:p>
            <a:pPr lvl="0"/>
            <a:r>
              <a:rPr lang="en-US" sz="1200" b="1" kern="1200" dirty="0" smtClean="0">
                <a:solidFill>
                  <a:schemeClr val="tx1"/>
                </a:solidFill>
                <a:effectLst/>
                <a:latin typeface="Arial" charset="0"/>
                <a:ea typeface="ヒラギノ角ゴ Pro W3" charset="-128"/>
                <a:cs typeface="ヒラギノ角ゴ Pro W3" charset="-128"/>
              </a:rPr>
              <a:t>Returning to phenology,</a:t>
            </a:r>
            <a:r>
              <a:rPr lang="en-US" sz="1200" kern="1200" dirty="0" smtClean="0">
                <a:solidFill>
                  <a:schemeClr val="tx1"/>
                </a:solidFill>
                <a:effectLst/>
                <a:latin typeface="Arial" charset="0"/>
                <a:ea typeface="ヒラギノ角ゴ Pro W3" charset="-128"/>
                <a:cs typeface="ヒラギノ角ゴ Pro W3" charset="-128"/>
              </a:rPr>
              <a:t> these images show a sequence of MODIS NBAR over the </a:t>
            </a:r>
            <a:r>
              <a:rPr lang="en-US" sz="1200" b="1" kern="1200" dirty="0" smtClean="0">
                <a:solidFill>
                  <a:schemeClr val="tx1"/>
                </a:solidFill>
                <a:effectLst/>
                <a:latin typeface="Arial" charset="0"/>
                <a:ea typeface="ヒラギノ角ゴ Pro W3" charset="-128"/>
                <a:cs typeface="ヒラギノ角ゴ Pro W3" charset="-128"/>
              </a:rPr>
              <a:t>spectacular</a:t>
            </a:r>
            <a:r>
              <a:rPr lang="en-US" sz="1200" kern="1200" dirty="0" smtClean="0">
                <a:solidFill>
                  <a:schemeClr val="tx1"/>
                </a:solidFill>
                <a:effectLst/>
                <a:latin typeface="Arial" charset="0"/>
                <a:ea typeface="ヒラギノ角ゴ Pro W3" charset="-128"/>
                <a:cs typeface="ヒラギノ角ゴ Pro W3" charset="-128"/>
              </a:rPr>
              <a:t> autumn senescence in New England, as maturity gives way to senescence and dormancy.  </a:t>
            </a:r>
          </a:p>
          <a:p>
            <a:pPr eaLnBrk="1" hangingPunct="1">
              <a:spcBef>
                <a:spcPct val="0"/>
              </a:spcBef>
            </a:pPr>
            <a:endParaRPr lang="en-US" altLang="en-US" dirty="0" smtClean="0">
              <a:latin typeface="Arial" panose="020B0604020202020204" pitchFamily="34" charset="0"/>
              <a:ea typeface="ヒラギノ角ゴ Pro W3" pitchFamily="36"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3C848A8E-DA69-4F3D-8E7A-ACECB65881F5}"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ヒラギノ角ゴ Pro W3" charset="-128"/>
                <a:cs typeface="ヒラギノ角ゴ Pro W3" charset="-128"/>
              </a:rPr>
              <a:t>In these MODIS images, the Bartlett </a:t>
            </a:r>
            <a:r>
              <a:rPr lang="en-US" sz="1200" kern="1200" dirty="0" err="1" smtClean="0">
                <a:solidFill>
                  <a:schemeClr val="tx1"/>
                </a:solidFill>
                <a:effectLst/>
                <a:latin typeface="Arial" charset="0"/>
                <a:ea typeface="ヒラギノ角ゴ Pro W3" charset="-128"/>
                <a:cs typeface="ヒラギノ角ゴ Pro W3" charset="-128"/>
              </a:rPr>
              <a:t>Ameriflux</a:t>
            </a:r>
            <a:r>
              <a:rPr lang="en-US" sz="1200" kern="1200" dirty="0" smtClean="0">
                <a:solidFill>
                  <a:schemeClr val="tx1"/>
                </a:solidFill>
                <a:effectLst/>
                <a:latin typeface="Arial" charset="0"/>
                <a:ea typeface="ヒラギノ角ゴ Pro W3" charset="-128"/>
                <a:cs typeface="ヒラギノ角ゴ Pro W3" charset="-128"/>
              </a:rPr>
              <a:t> and extended NEON site is shown. The left hand image from August 2005 has some residual cloud (as compared to right hand Sept 2005 image) although Bartlett is clear.</a:t>
            </a:r>
            <a:endParaRPr lang="en-US" sz="1200" kern="1200" dirty="0">
              <a:solidFill>
                <a:schemeClr val="tx1"/>
              </a:solidFill>
              <a:effectLst/>
              <a:latin typeface="Arial" charset="0"/>
              <a:ea typeface="ヒラギノ角ゴ Pro W3" charset="-128"/>
              <a:cs typeface="ヒラギノ角ゴ Pro W3"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36" charset="-128"/>
              </a:defRPr>
            </a:lvl1pPr>
            <a:lvl2pPr marL="742950" indent="-285750">
              <a:spcBef>
                <a:spcPct val="30000"/>
              </a:spcBef>
              <a:defRPr sz="1200">
                <a:solidFill>
                  <a:schemeClr val="tx1"/>
                </a:solidFill>
                <a:latin typeface="Arial" panose="020B0604020202020204" pitchFamily="34" charset="0"/>
                <a:ea typeface="ヒラギノ角ゴ Pro W3" pitchFamily="36" charset="-128"/>
              </a:defRPr>
            </a:lvl2pPr>
            <a:lvl3pPr marL="1143000" indent="-228600">
              <a:spcBef>
                <a:spcPct val="30000"/>
              </a:spcBef>
              <a:defRPr sz="1200">
                <a:solidFill>
                  <a:schemeClr val="tx1"/>
                </a:solidFill>
                <a:latin typeface="Arial" panose="020B0604020202020204" pitchFamily="34" charset="0"/>
                <a:ea typeface="ヒラギノ角ゴ Pro W3" pitchFamily="36" charset="-128"/>
              </a:defRPr>
            </a:lvl3pPr>
            <a:lvl4pPr marL="1600200" indent="-228600">
              <a:spcBef>
                <a:spcPct val="30000"/>
              </a:spcBef>
              <a:defRPr sz="1200">
                <a:solidFill>
                  <a:schemeClr val="tx1"/>
                </a:solidFill>
                <a:latin typeface="Arial" panose="020B0604020202020204" pitchFamily="34" charset="0"/>
                <a:ea typeface="ヒラギノ角ゴ Pro W3" pitchFamily="36" charset="-128"/>
              </a:defRPr>
            </a:lvl4pPr>
            <a:lvl5pPr marL="2057400" indent="-228600">
              <a:spcBef>
                <a:spcPct val="30000"/>
              </a:spcBef>
              <a:defRPr sz="12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36" charset="-128"/>
              </a:defRPr>
            </a:lvl9pPr>
          </a:lstStyle>
          <a:p>
            <a:pPr eaLnBrk="1" hangingPunct="1">
              <a:spcBef>
                <a:spcPct val="0"/>
              </a:spcBef>
            </a:pPr>
            <a:fld id="{892C4F24-E4E4-4D48-AA32-917F69D2E7A6}"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b="1" kern="1200" dirty="0" smtClean="0">
                <a:solidFill>
                  <a:schemeClr val="tx1"/>
                </a:solidFill>
                <a:effectLst/>
                <a:latin typeface="Arial" charset="0"/>
                <a:ea typeface="ヒラギノ角ゴ Pro W3" charset="-128"/>
                <a:cs typeface="ヒラギノ角ゴ Pro W3" charset="-128"/>
              </a:rPr>
              <a:t>These 30km</a:t>
            </a:r>
            <a:r>
              <a:rPr lang="en-US" sz="1200" b="1" kern="1200" baseline="30000" dirty="0" smtClean="0">
                <a:solidFill>
                  <a:schemeClr val="tx1"/>
                </a:solidFill>
                <a:effectLst/>
                <a:latin typeface="Arial" charset="0"/>
                <a:ea typeface="ヒラギノ角ゴ Pro W3" charset="-128"/>
                <a:cs typeface="ヒラギノ角ゴ Pro W3" charset="-128"/>
              </a:rPr>
              <a:t>2</a:t>
            </a:r>
            <a:r>
              <a:rPr lang="en-US" sz="1200" b="1" kern="1200" dirty="0" smtClean="0">
                <a:solidFill>
                  <a:schemeClr val="tx1"/>
                </a:solidFill>
                <a:effectLst/>
                <a:latin typeface="Arial" charset="0"/>
                <a:ea typeface="ヒラギノ角ゴ Pro W3" charset="-128"/>
                <a:cs typeface="ヒラギノ角ゴ Pro W3" charset="-128"/>
              </a:rPr>
              <a:t> cutouts show MODIS EVI over</a:t>
            </a:r>
            <a:r>
              <a:rPr lang="en-US" sz="1200" kern="1200" dirty="0" smtClean="0">
                <a:solidFill>
                  <a:schemeClr val="tx1"/>
                </a:solidFill>
                <a:effectLst/>
                <a:latin typeface="Arial" charset="0"/>
                <a:ea typeface="ヒラギノ角ゴ Pro W3" charset="-128"/>
                <a:cs typeface="ヒラギノ角ゴ Pro W3" charset="-128"/>
              </a:rPr>
              <a:t> the Bartlett site in late May for 2005 and 2006. Some cloudy images are visible in both series (few retrievals possible).</a:t>
            </a:r>
            <a:endParaRPr lang="en-US" sz="1200" kern="1200" dirty="0">
              <a:solidFill>
                <a:schemeClr val="tx1"/>
              </a:solidFill>
              <a:effectLst/>
              <a:latin typeface="Arial" charset="0"/>
              <a:ea typeface="ヒラギノ角ゴ Pro W3" charset="-128"/>
              <a:cs typeface="ヒラギノ角ゴ Pro W3"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pitchFamily="36" charset="-128"/>
              </a:defRPr>
            </a:lvl1pPr>
            <a:lvl2pPr marL="742950" indent="-285750">
              <a:spcBef>
                <a:spcPct val="30000"/>
              </a:spcBef>
              <a:defRPr sz="1200">
                <a:solidFill>
                  <a:schemeClr val="tx1"/>
                </a:solidFill>
                <a:latin typeface="Arial" panose="020B0604020202020204" pitchFamily="34" charset="0"/>
                <a:ea typeface="ヒラギノ角ゴ Pro W3" pitchFamily="36" charset="-128"/>
              </a:defRPr>
            </a:lvl2pPr>
            <a:lvl3pPr marL="1143000" indent="-228600">
              <a:spcBef>
                <a:spcPct val="30000"/>
              </a:spcBef>
              <a:defRPr sz="1200">
                <a:solidFill>
                  <a:schemeClr val="tx1"/>
                </a:solidFill>
                <a:latin typeface="Arial" panose="020B0604020202020204" pitchFamily="34" charset="0"/>
                <a:ea typeface="ヒラギノ角ゴ Pro W3" pitchFamily="36" charset="-128"/>
              </a:defRPr>
            </a:lvl3pPr>
            <a:lvl4pPr marL="1600200" indent="-228600">
              <a:spcBef>
                <a:spcPct val="30000"/>
              </a:spcBef>
              <a:defRPr sz="1200">
                <a:solidFill>
                  <a:schemeClr val="tx1"/>
                </a:solidFill>
                <a:latin typeface="Arial" panose="020B0604020202020204" pitchFamily="34" charset="0"/>
                <a:ea typeface="ヒラギノ角ゴ Pro W3" pitchFamily="36" charset="-128"/>
              </a:defRPr>
            </a:lvl4pPr>
            <a:lvl5pPr marL="2057400" indent="-228600">
              <a:spcBef>
                <a:spcPct val="30000"/>
              </a:spcBef>
              <a:defRPr sz="12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pitchFamily="36" charset="-128"/>
              </a:defRPr>
            </a:lvl9pPr>
          </a:lstStyle>
          <a:p>
            <a:pPr eaLnBrk="1" hangingPunct="1">
              <a:spcBef>
                <a:spcPct val="0"/>
              </a:spcBef>
            </a:pPr>
            <a:fld id="{F583A238-EB32-43F7-995A-24FE834C8031}"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762000" y="2057400"/>
            <a:ext cx="7848600" cy="1143000"/>
          </a:xfrm>
        </p:spPr>
        <p:txBody>
          <a:bodyPr anchor="b"/>
          <a:lstStyle>
            <a:lvl1pPr>
              <a:defRPr sz="4000">
                <a:solidFill>
                  <a:srgbClr val="005A8B"/>
                </a:solidFill>
              </a:defRPr>
            </a:lvl1pPr>
          </a:lstStyle>
          <a:p>
            <a:r>
              <a:rPr lang="en-US" dirty="0"/>
              <a:t>Click to edit Master title style</a:t>
            </a:r>
          </a:p>
        </p:txBody>
      </p:sp>
      <p:sp>
        <p:nvSpPr>
          <p:cNvPr id="3076" name="Rectangle 4"/>
          <p:cNvSpPr>
            <a:spLocks noGrp="1" noChangeArrowheads="1"/>
          </p:cNvSpPr>
          <p:nvPr>
            <p:ph type="subTitle" idx="1"/>
          </p:nvPr>
        </p:nvSpPr>
        <p:spPr>
          <a:xfrm>
            <a:off x="762000" y="3352800"/>
            <a:ext cx="6400800" cy="1752600"/>
          </a:xfrm>
        </p:spPr>
        <p:txBody>
          <a:bodyPr/>
          <a:lstStyle>
            <a:lvl1pPr marL="0" indent="0">
              <a:buFontTx/>
              <a:buNone/>
              <a:defRPr>
                <a:solidFill>
                  <a:srgbClr val="005A8B"/>
                </a:solidFill>
              </a:defRPr>
            </a:lvl1pPr>
          </a:lstStyle>
          <a:p>
            <a:r>
              <a:rPr lang="en-US" dirty="0"/>
              <a:t>Click to edit Master subtitle style</a:t>
            </a:r>
          </a:p>
        </p:txBody>
      </p:sp>
    </p:spTree>
    <p:extLst>
      <p:ext uri="{BB962C8B-B14F-4D97-AF65-F5344CB8AC3E}">
        <p14:creationId xmlns:p14="http://schemas.microsoft.com/office/powerpoint/2010/main" val="3907488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96F7FEC-D921-4508-A30B-2177F1614B6A}" type="slidenum">
              <a:rPr lang="en-US" altLang="en-US"/>
              <a:pPr>
                <a:defRPr/>
              </a:pPr>
              <a:t>‹#›</a:t>
            </a:fld>
            <a:endParaRPr lang="en-US" altLang="en-US"/>
          </a:p>
        </p:txBody>
      </p:sp>
    </p:spTree>
    <p:extLst>
      <p:ext uri="{BB962C8B-B14F-4D97-AF65-F5344CB8AC3E}">
        <p14:creationId xmlns:p14="http://schemas.microsoft.com/office/powerpoint/2010/main" val="333855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28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3333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49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633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17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306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85800" y="64008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59EB492-11E4-462D-8E0B-F131B2E8C6C0}" type="slidenum">
              <a:rPr lang="en-US" altLang="en-US"/>
              <a:pPr>
                <a:defRPr/>
              </a:pPr>
              <a:t>‹#›</a:t>
            </a:fld>
            <a:endParaRPr lang="en-US" altLang="en-US"/>
          </a:p>
        </p:txBody>
      </p:sp>
    </p:spTree>
    <p:extLst>
      <p:ext uri="{BB962C8B-B14F-4D97-AF65-F5344CB8AC3E}">
        <p14:creationId xmlns:p14="http://schemas.microsoft.com/office/powerpoint/2010/main" val="233593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8514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2"/>
            </a:gs>
            <a:gs pos="100000">
              <a:schemeClr val="bg1"/>
            </a:gs>
          </a:gsLst>
          <a:lin ang="5400000"/>
        </a:gradFill>
        <a:effectLst/>
      </p:bgPr>
    </p:bg>
    <p:spTree>
      <p:nvGrpSpPr>
        <p:cNvPr id="1" name=""/>
        <p:cNvGrpSpPr/>
        <p:nvPr/>
      </p:nvGrpSpPr>
      <p:grpSpPr>
        <a:xfrm>
          <a:off x="0" y="0"/>
          <a:ext cx="0" cy="0"/>
          <a:chOff x="0" y="0"/>
          <a:chExt cx="0" cy="0"/>
        </a:xfrm>
      </p:grpSpPr>
      <p:pic>
        <p:nvPicPr>
          <p:cNvPr id="1026" name="Picture 6" descr="white screen for ppt.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463" y="0"/>
            <a:ext cx="923766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6002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11"/>
          <p:cNvSpPr>
            <a:spLocks noChangeArrowheads="1"/>
          </p:cNvSpPr>
          <p:nvPr/>
        </p:nvSpPr>
        <p:spPr bwMode="auto">
          <a:xfrm>
            <a:off x="45720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36" charset="-128"/>
              </a:defRPr>
            </a:lvl1pPr>
            <a:lvl2pPr marL="742950" indent="-285750">
              <a:defRPr sz="2400">
                <a:solidFill>
                  <a:schemeClr val="tx1"/>
                </a:solidFill>
                <a:latin typeface="Arial" charset="0"/>
                <a:ea typeface="ヒラギノ角ゴ Pro W3" pitchFamily="36" charset="-128"/>
              </a:defRPr>
            </a:lvl2pPr>
            <a:lvl3pPr marL="1143000" indent="-228600">
              <a:defRPr sz="2400">
                <a:solidFill>
                  <a:schemeClr val="tx1"/>
                </a:solidFill>
                <a:latin typeface="Arial" charset="0"/>
                <a:ea typeface="ヒラギノ角ゴ Pro W3" pitchFamily="36" charset="-128"/>
              </a:defRPr>
            </a:lvl3pPr>
            <a:lvl4pPr marL="1600200" indent="-228600">
              <a:defRPr sz="2400">
                <a:solidFill>
                  <a:schemeClr val="tx1"/>
                </a:solidFill>
                <a:latin typeface="Arial" charset="0"/>
                <a:ea typeface="ヒラギノ角ゴ Pro W3" pitchFamily="36" charset="-128"/>
              </a:defRPr>
            </a:lvl4pPr>
            <a:lvl5pPr marL="2057400" indent="-228600">
              <a:defRPr sz="2400">
                <a:solidFill>
                  <a:schemeClr val="tx1"/>
                </a:solidFill>
                <a:latin typeface="Arial"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36" charset="-128"/>
              </a:defRPr>
            </a:lvl9pPr>
          </a:lstStyle>
          <a:p>
            <a:pPr>
              <a:defRPr/>
            </a:pPr>
            <a:endParaRPr lang="en-US" altLang="en-US" sz="1100" smtClean="0"/>
          </a:p>
        </p:txBody>
      </p:sp>
    </p:spTree>
  </p:cSld>
  <p:clrMap bg1="lt1" tx1="dk1" bg2="lt2" tx2="dk2" accent1="accent1" accent2="accent2" accent3="accent3" accent4="accent4" accent5="accent5" accent6="accent6" hlink="hlink" folHlink="folHlink"/>
  <p:sldLayoutIdLst>
    <p:sldLayoutId id="2147484206" r:id="rId1"/>
    <p:sldLayoutId id="2147484199" r:id="rId2"/>
    <p:sldLayoutId id="2147484200" r:id="rId3"/>
    <p:sldLayoutId id="2147484201" r:id="rId4"/>
    <p:sldLayoutId id="2147484202" r:id="rId5"/>
    <p:sldLayoutId id="2147484203" r:id="rId6"/>
    <p:sldLayoutId id="2147484204" r:id="rId7"/>
    <p:sldLayoutId id="2147484207" r:id="rId8"/>
    <p:sldLayoutId id="2147484205" r:id="rId9"/>
    <p:sldLayoutId id="2147484208" r:id="rId10"/>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Bold" pitchFamily="1" charset="0"/>
          <a:ea typeface="ヒラギノ角ゴ Pro W3" charset="-128"/>
          <a:cs typeface="ヒラギノ角ゴ Pro W3" charset="-128"/>
        </a:defRPr>
      </a:lvl2pPr>
      <a:lvl3pPr algn="l" rtl="0" eaLnBrk="0" fontAlgn="base" hangingPunct="0">
        <a:spcBef>
          <a:spcPct val="0"/>
        </a:spcBef>
        <a:spcAft>
          <a:spcPct val="0"/>
        </a:spcAft>
        <a:defRPr sz="2800">
          <a:solidFill>
            <a:schemeClr val="tx1"/>
          </a:solidFill>
          <a:latin typeface="Arial Bold" pitchFamily="1" charset="0"/>
          <a:ea typeface="ヒラギノ角ゴ Pro W3" charset="-128"/>
          <a:cs typeface="ヒラギノ角ゴ Pro W3" charset="-128"/>
        </a:defRPr>
      </a:lvl3pPr>
      <a:lvl4pPr algn="l" rtl="0" eaLnBrk="0" fontAlgn="base" hangingPunct="0">
        <a:spcBef>
          <a:spcPct val="0"/>
        </a:spcBef>
        <a:spcAft>
          <a:spcPct val="0"/>
        </a:spcAft>
        <a:defRPr sz="2800">
          <a:solidFill>
            <a:schemeClr val="tx1"/>
          </a:solidFill>
          <a:latin typeface="Arial Bold" pitchFamily="1" charset="0"/>
          <a:ea typeface="ヒラギノ角ゴ Pro W3" charset="-128"/>
          <a:cs typeface="ヒラギノ角ゴ Pro W3" charset="-128"/>
        </a:defRPr>
      </a:lvl4pPr>
      <a:lvl5pPr algn="l" rtl="0" eaLnBrk="0" fontAlgn="base" hangingPunct="0">
        <a:spcBef>
          <a:spcPct val="0"/>
        </a:spcBef>
        <a:spcAft>
          <a:spcPct val="0"/>
        </a:spcAft>
        <a:defRPr sz="2800">
          <a:solidFill>
            <a:schemeClr val="tx1"/>
          </a:solidFill>
          <a:latin typeface="Arial Bold" pitchFamily="1" charset="0"/>
          <a:ea typeface="ヒラギノ角ゴ Pro W3" charset="-128"/>
          <a:cs typeface="ヒラギノ角ゴ Pro W3" charset="-128"/>
        </a:defRPr>
      </a:lvl5pPr>
      <a:lvl6pPr marL="457200" algn="l" rtl="0" fontAlgn="base">
        <a:spcBef>
          <a:spcPct val="0"/>
        </a:spcBef>
        <a:spcAft>
          <a:spcPct val="0"/>
        </a:spcAft>
        <a:defRPr sz="2800">
          <a:solidFill>
            <a:srgbClr val="005389"/>
          </a:solidFill>
          <a:latin typeface="Arial Bold" pitchFamily="1" charset="0"/>
          <a:ea typeface="ヒラギノ角ゴ Pro W3" charset="-128"/>
          <a:cs typeface="ヒラギノ角ゴ Pro W3" charset="-128"/>
        </a:defRPr>
      </a:lvl6pPr>
      <a:lvl7pPr marL="914400" algn="l" rtl="0" fontAlgn="base">
        <a:spcBef>
          <a:spcPct val="0"/>
        </a:spcBef>
        <a:spcAft>
          <a:spcPct val="0"/>
        </a:spcAft>
        <a:defRPr sz="2800">
          <a:solidFill>
            <a:srgbClr val="005389"/>
          </a:solidFill>
          <a:latin typeface="Arial Bold" pitchFamily="1" charset="0"/>
          <a:ea typeface="ヒラギノ角ゴ Pro W3" charset="-128"/>
          <a:cs typeface="ヒラギノ角ゴ Pro W3" charset="-128"/>
        </a:defRPr>
      </a:lvl7pPr>
      <a:lvl8pPr marL="1371600" algn="l" rtl="0" fontAlgn="base">
        <a:spcBef>
          <a:spcPct val="0"/>
        </a:spcBef>
        <a:spcAft>
          <a:spcPct val="0"/>
        </a:spcAft>
        <a:defRPr sz="2800">
          <a:solidFill>
            <a:srgbClr val="005389"/>
          </a:solidFill>
          <a:latin typeface="Arial Bold" pitchFamily="1" charset="0"/>
          <a:ea typeface="ヒラギノ角ゴ Pro W3" charset="-128"/>
          <a:cs typeface="ヒラギノ角ゴ Pro W3" charset="-128"/>
        </a:defRPr>
      </a:lvl8pPr>
      <a:lvl9pPr marL="1828800" algn="l" rtl="0" fontAlgn="base">
        <a:spcBef>
          <a:spcPct val="0"/>
        </a:spcBef>
        <a:spcAft>
          <a:spcPct val="0"/>
        </a:spcAft>
        <a:defRPr sz="2800">
          <a:solidFill>
            <a:srgbClr val="005389"/>
          </a:solidFill>
          <a:latin typeface="Arial Bold" pitchFamily="1"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lr>
          <a:srgbClr val="005389"/>
        </a:buClr>
        <a:buFont typeface="Lucida Grande" pitchFamily="-105" charset="0"/>
        <a:buChar char="▸"/>
        <a:defRPr sz="2000">
          <a:solidFill>
            <a:srgbClr val="005A8B"/>
          </a:solidFill>
          <a:latin typeface="+mn-lt"/>
          <a:ea typeface="+mn-ea"/>
          <a:cs typeface="+mn-cs"/>
        </a:defRPr>
      </a:lvl1pPr>
      <a:lvl2pPr marL="742950" indent="-285750" algn="l" rtl="0" eaLnBrk="0" fontAlgn="base" hangingPunct="0">
        <a:spcBef>
          <a:spcPct val="20000"/>
        </a:spcBef>
        <a:spcAft>
          <a:spcPct val="0"/>
        </a:spcAft>
        <a:buClr>
          <a:srgbClr val="005389"/>
        </a:buClr>
        <a:buFont typeface="Lucida Grande" pitchFamily="-105" charset="0"/>
        <a:buChar char="▸"/>
        <a:defRPr>
          <a:solidFill>
            <a:srgbClr val="005A8B"/>
          </a:solidFill>
          <a:latin typeface="+mj-lt"/>
          <a:ea typeface="+mn-ea"/>
          <a:cs typeface="+mn-cs"/>
        </a:defRPr>
      </a:lvl2pPr>
      <a:lvl3pPr marL="1085850" indent="-228600" algn="l" rtl="0" eaLnBrk="0" fontAlgn="base" hangingPunct="0">
        <a:spcBef>
          <a:spcPct val="20000"/>
        </a:spcBef>
        <a:spcAft>
          <a:spcPct val="0"/>
        </a:spcAft>
        <a:buClr>
          <a:srgbClr val="005389"/>
        </a:buClr>
        <a:buSzPct val="75000"/>
        <a:buFont typeface="Lucida Grande" pitchFamily="-105" charset="0"/>
        <a:buChar char="▸"/>
        <a:defRPr>
          <a:solidFill>
            <a:srgbClr val="005A8B"/>
          </a:solidFill>
          <a:latin typeface="+mn-lt"/>
          <a:ea typeface="+mn-ea"/>
          <a:cs typeface="+mn-cs"/>
        </a:defRPr>
      </a:lvl3pPr>
      <a:lvl4pPr marL="1428750" indent="-228600" algn="l" rtl="0" eaLnBrk="0" fontAlgn="base" hangingPunct="0">
        <a:spcBef>
          <a:spcPct val="20000"/>
        </a:spcBef>
        <a:spcAft>
          <a:spcPct val="0"/>
        </a:spcAft>
        <a:buClr>
          <a:srgbClr val="005389"/>
        </a:buClr>
        <a:buFont typeface="Lucida Grande" pitchFamily="-105" charset="0"/>
        <a:buChar char="▸"/>
        <a:defRPr>
          <a:solidFill>
            <a:srgbClr val="005A8B"/>
          </a:solidFill>
          <a:latin typeface="+mn-lt"/>
          <a:ea typeface="+mn-ea"/>
          <a:cs typeface="+mn-cs"/>
        </a:defRPr>
      </a:lvl4pPr>
      <a:lvl5pPr marL="1771650" indent="-228600" algn="l" rtl="0" eaLnBrk="0" fontAlgn="base" hangingPunct="0">
        <a:spcBef>
          <a:spcPct val="20000"/>
        </a:spcBef>
        <a:spcAft>
          <a:spcPct val="0"/>
        </a:spcAft>
        <a:buClr>
          <a:srgbClr val="005389"/>
        </a:buClr>
        <a:buFont typeface="Lucida Grande" pitchFamily="-105" charset="0"/>
        <a:buChar char="▸"/>
        <a:defRPr>
          <a:solidFill>
            <a:srgbClr val="005A8B"/>
          </a:solidFill>
          <a:latin typeface="+mj-lt"/>
          <a:ea typeface="+mn-ea"/>
          <a:cs typeface="+mn-cs"/>
        </a:defRPr>
      </a:lvl5pPr>
      <a:lvl6pPr marL="2228850" indent="-228600" algn="l" rtl="0" fontAlgn="base">
        <a:spcBef>
          <a:spcPct val="20000"/>
        </a:spcBef>
        <a:spcAft>
          <a:spcPct val="0"/>
        </a:spcAft>
        <a:buChar char="»"/>
        <a:defRPr sz="1100">
          <a:solidFill>
            <a:srgbClr val="005389"/>
          </a:solidFill>
          <a:latin typeface="+mj-lt"/>
          <a:ea typeface="+mn-ea"/>
          <a:cs typeface="+mn-cs"/>
        </a:defRPr>
      </a:lvl6pPr>
      <a:lvl7pPr marL="2686050" indent="-228600" algn="l" rtl="0" fontAlgn="base">
        <a:spcBef>
          <a:spcPct val="20000"/>
        </a:spcBef>
        <a:spcAft>
          <a:spcPct val="0"/>
        </a:spcAft>
        <a:buChar char="»"/>
        <a:defRPr sz="1100">
          <a:solidFill>
            <a:srgbClr val="005389"/>
          </a:solidFill>
          <a:latin typeface="+mj-lt"/>
          <a:ea typeface="+mn-ea"/>
          <a:cs typeface="+mn-cs"/>
        </a:defRPr>
      </a:lvl7pPr>
      <a:lvl8pPr marL="3143250" indent="-228600" algn="l" rtl="0" fontAlgn="base">
        <a:spcBef>
          <a:spcPct val="20000"/>
        </a:spcBef>
        <a:spcAft>
          <a:spcPct val="0"/>
        </a:spcAft>
        <a:buChar char="»"/>
        <a:defRPr sz="1100">
          <a:solidFill>
            <a:srgbClr val="005389"/>
          </a:solidFill>
          <a:latin typeface="+mj-lt"/>
          <a:ea typeface="+mn-ea"/>
          <a:cs typeface="+mn-cs"/>
        </a:defRPr>
      </a:lvl8pPr>
      <a:lvl9pPr marL="3600450" indent="-228600" algn="l" rtl="0" fontAlgn="base">
        <a:spcBef>
          <a:spcPct val="20000"/>
        </a:spcBef>
        <a:spcAft>
          <a:spcPct val="0"/>
        </a:spcAft>
        <a:buChar char="»"/>
        <a:defRPr sz="1100">
          <a:solidFill>
            <a:srgbClr val="005389"/>
          </a:solidFill>
          <a:latin typeface="+mj-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09600" y="2057400"/>
            <a:ext cx="7772400" cy="1470025"/>
          </a:xfrm>
        </p:spPr>
        <p:txBody>
          <a:bodyPr/>
          <a:lstStyle/>
          <a:p>
            <a:pPr algn="ctr"/>
            <a:r>
              <a:rPr lang="en-US" altLang="en-US" smtClean="0"/>
              <a:t>MODIS and VIIRS NBAR-VI</a:t>
            </a:r>
          </a:p>
        </p:txBody>
      </p:sp>
      <p:sp>
        <p:nvSpPr>
          <p:cNvPr id="6147" name="Subtitle 2"/>
          <p:cNvSpPr>
            <a:spLocks noGrp="1"/>
          </p:cNvSpPr>
          <p:nvPr>
            <p:ph type="subTitle" idx="1"/>
          </p:nvPr>
        </p:nvSpPr>
        <p:spPr>
          <a:xfrm>
            <a:off x="152400" y="3886200"/>
            <a:ext cx="8382000" cy="2286000"/>
          </a:xfrm>
        </p:spPr>
        <p:txBody>
          <a:bodyPr/>
          <a:lstStyle/>
          <a:p>
            <a:pPr algn="ctr"/>
            <a:r>
              <a:rPr lang="en-US" altLang="en-US" sz="2800" dirty="0" smtClean="0"/>
              <a:t>Arthur Elmes, Crystal Schaaf*, and </a:t>
            </a:r>
            <a:r>
              <a:rPr lang="en-US" altLang="en-US" sz="2800" dirty="0" err="1" smtClean="0"/>
              <a:t>Xiaoyang</a:t>
            </a:r>
            <a:r>
              <a:rPr lang="en-US" altLang="en-US" sz="2800" dirty="0" smtClean="0"/>
              <a:t> Zhang**</a:t>
            </a:r>
            <a:endParaRPr lang="en-US" altLang="en-US" sz="2800" baseline="30000" dirty="0" smtClean="0"/>
          </a:p>
          <a:p>
            <a:pPr algn="ctr"/>
            <a:r>
              <a:rPr lang="en-US" altLang="en-US" dirty="0" smtClean="0">
                <a:solidFill>
                  <a:schemeClr val="tx1"/>
                </a:solidFill>
              </a:rPr>
              <a:t>University of Massachusetts Boston</a:t>
            </a:r>
          </a:p>
          <a:p>
            <a:pPr algn="ctr"/>
            <a:r>
              <a:rPr lang="en-US" altLang="en-US" dirty="0" smtClean="0">
                <a:solidFill>
                  <a:schemeClr val="tx1"/>
                </a:solidFill>
              </a:rPr>
              <a:t>South Dakota State University </a:t>
            </a:r>
          </a:p>
          <a:p>
            <a:pPr algn="ctr"/>
            <a:endParaRPr lang="en-US" altLang="en-US" sz="2800" dirty="0" smtClean="0">
              <a:solidFill>
                <a:schemeClr val="tx1"/>
              </a:solidFill>
            </a:endParaRPr>
          </a:p>
          <a:p>
            <a:pPr algn="ctr"/>
            <a:r>
              <a:rPr lang="en-US" altLang="en-US" sz="1400" dirty="0" smtClean="0">
                <a:solidFill>
                  <a:schemeClr val="tx1"/>
                </a:solidFill>
              </a:rPr>
              <a:t>*PI MODIS and VIIRS NBAR Products</a:t>
            </a:r>
          </a:p>
          <a:p>
            <a:pPr algn="ctr"/>
            <a:r>
              <a:rPr lang="en-US" altLang="en-US" sz="1400" dirty="0" smtClean="0">
                <a:solidFill>
                  <a:schemeClr val="tx1"/>
                </a:solidFill>
              </a:rPr>
              <a:t>**PI VIIRS Phenology Product</a:t>
            </a:r>
          </a:p>
        </p:txBody>
      </p:sp>
      <p:pic>
        <p:nvPicPr>
          <p:cNvPr id="6148" name="Picture 65" descr="http://upload.wikimedia.org/wikipedia/en/thumb/c/ce/UMASSBOSTON_ID_blue.v2.png/220px-UMASSBOSTON_ID_blue.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163"/>
            <a:ext cx="18288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seabass.gsfc.nasa.gov/seabass/images/NASA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1588" y="133350"/>
            <a:ext cx="187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Slide Number Placeholder 5"/>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fld id="{CDCD0FFC-B61C-45BD-ADCE-C9A1F7217F43}" type="slidenum">
              <a:rPr lang="en-US" altLang="en-US" sz="2400">
                <a:solidFill>
                  <a:schemeClr val="tx1"/>
                </a:solidFill>
              </a:rPr>
              <a:pPr>
                <a:spcBef>
                  <a:spcPct val="0"/>
                </a:spcBef>
                <a:buClrTx/>
                <a:buFontTx/>
                <a:buNone/>
              </a:pPr>
              <a:t>1</a:t>
            </a:fld>
            <a:endParaRPr lang="en-US" altLang="en-US" sz="2400" dirty="0">
              <a:solidFill>
                <a:schemeClr val="tx1"/>
              </a:solidFill>
            </a:endParaRPr>
          </a:p>
        </p:txBody>
      </p:sp>
      <p:pic>
        <p:nvPicPr>
          <p:cNvPr id="6151" name="Picture 6"/>
          <p:cNvPicPr>
            <a:picLocks noChangeAspect="1"/>
          </p:cNvPicPr>
          <p:nvPr/>
        </p:nvPicPr>
        <p:blipFill>
          <a:blip r:embed="rId5">
            <a:extLst>
              <a:ext uri="{28A0092B-C50C-407E-A947-70E740481C1C}">
                <a14:useLocalDpi xmlns:a14="http://schemas.microsoft.com/office/drawing/2010/main" val="0"/>
              </a:ext>
            </a:extLst>
          </a:blip>
          <a:srcRect l="14633" t="11111" r="64886" b="14815"/>
          <a:stretch>
            <a:fillRect/>
          </a:stretch>
        </p:blipFill>
        <p:spPr bwMode="auto">
          <a:xfrm>
            <a:off x="6548438" y="133350"/>
            <a:ext cx="14525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6200" y="76200"/>
            <a:ext cx="356188" cy="461665"/>
          </a:xfrm>
          <a:prstGeom prst="rect">
            <a:avLst/>
          </a:prstGeom>
        </p:spPr>
        <p:txBody>
          <a:bodyPr wrap="none">
            <a:spAutoFit/>
          </a:bodyPr>
          <a:lstStyle/>
          <a:p>
            <a:r>
              <a:rPr lang="en-US" altLang="en-US" dirty="0" smtClean="0"/>
              <a:t>1</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457200" y="0"/>
            <a:ext cx="8229600" cy="762000"/>
          </a:xfrm>
        </p:spPr>
        <p:txBody>
          <a:bodyPr/>
          <a:lstStyle/>
          <a:p>
            <a:r>
              <a:rPr lang="en-US" altLang="en-US" sz="3200" smtClean="0"/>
              <a:t>Temporal MODIS NBAR-EVI over Bartlett Forest Tower</a:t>
            </a:r>
          </a:p>
        </p:txBody>
      </p:sp>
      <p:pic>
        <p:nvPicPr>
          <p:cNvPr id="20484" name="Picture 4" descr="Bartlett_EVI_4years"/>
          <p:cNvPicPr>
            <a:picLocks noChangeAspect="1" noChangeArrowheads="1"/>
          </p:cNvPicPr>
          <p:nvPr/>
        </p:nvPicPr>
        <p:blipFill>
          <a:blip r:embed="rId3">
            <a:extLst>
              <a:ext uri="{28A0092B-C50C-407E-A947-70E740481C1C}">
                <a14:useLocalDpi xmlns:a14="http://schemas.microsoft.com/office/drawing/2010/main" val="0"/>
              </a:ext>
            </a:extLst>
          </a:blip>
          <a:srcRect t="2499" r="4756"/>
          <a:stretch>
            <a:fillRect/>
          </a:stretch>
        </p:blipFill>
        <p:spPr bwMode="auto">
          <a:xfrm>
            <a:off x="152400" y="1066800"/>
            <a:ext cx="860425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 y="76200"/>
            <a:ext cx="527709" cy="461665"/>
          </a:xfrm>
          <a:prstGeom prst="rect">
            <a:avLst/>
          </a:prstGeom>
        </p:spPr>
        <p:txBody>
          <a:bodyPr wrap="none">
            <a:spAutoFit/>
          </a:bodyPr>
          <a:lstStyle/>
          <a:p>
            <a:r>
              <a:rPr lang="en-US" altLang="en-US" dirty="0" smtClean="0"/>
              <a:t>10</a:t>
            </a:r>
            <a:endParaRPr lang="en-US" altLang="en-US" dirty="0"/>
          </a:p>
        </p:txBody>
      </p:sp>
      <p:sp>
        <p:nvSpPr>
          <p:cNvPr id="2" name="Rectangle 1"/>
          <p:cNvSpPr/>
          <p:nvPr/>
        </p:nvSpPr>
        <p:spPr>
          <a:xfrm>
            <a:off x="115037" y="6226314"/>
            <a:ext cx="8305800" cy="707886"/>
          </a:xfrm>
          <a:prstGeom prst="rect">
            <a:avLst/>
          </a:prstGeom>
        </p:spPr>
        <p:txBody>
          <a:bodyPr wrap="square">
            <a:spAutoFit/>
          </a:bodyPr>
          <a:lstStyle/>
          <a:p>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graph shows EVI for the Bartlett site cutouts (2005-2008) showing some differences in greenup and senescence. </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304800"/>
            <a:ext cx="9144000" cy="990600"/>
          </a:xfrm>
        </p:spPr>
        <p:txBody>
          <a:bodyPr/>
          <a:lstStyle/>
          <a:p>
            <a:r>
              <a:rPr lang="en-US" altLang="en-US" dirty="0" smtClean="0"/>
              <a:t>Global Land Surface Phenology (GLSP): Collection 1 </a:t>
            </a:r>
          </a:p>
        </p:txBody>
      </p:sp>
      <p:sp>
        <p:nvSpPr>
          <p:cNvPr id="3" name="Content Placeholder 2"/>
          <p:cNvSpPr>
            <a:spLocks noGrp="1"/>
          </p:cNvSpPr>
          <p:nvPr>
            <p:ph idx="1"/>
          </p:nvPr>
        </p:nvSpPr>
        <p:spPr>
          <a:xfrm>
            <a:off x="-26547" y="762000"/>
            <a:ext cx="8305800" cy="4114800"/>
          </a:xfrm>
        </p:spPr>
        <p:txBody>
          <a:bodyPr/>
          <a:lstStyle/>
          <a:p>
            <a:pPr marL="0" indent="0">
              <a:buFont typeface="Lucida Grande" pitchFamily="-105" charset="0"/>
              <a:buNone/>
              <a:defRPr/>
            </a:pPr>
            <a:r>
              <a:rPr lang="en-US" dirty="0" smtClean="0"/>
              <a:t>500m global </a:t>
            </a:r>
            <a:r>
              <a:rPr lang="en-US" dirty="0"/>
              <a:t>p</a:t>
            </a:r>
            <a:r>
              <a:rPr lang="en-US" dirty="0" smtClean="0"/>
              <a:t>henology product (VNP12Q2)</a:t>
            </a:r>
          </a:p>
          <a:p>
            <a:pPr>
              <a:buFont typeface="Arial" panose="020B0604020202020204" pitchFamily="34" charset="0"/>
              <a:buChar char="•"/>
              <a:defRPr/>
            </a:pPr>
            <a:r>
              <a:rPr lang="en-US" dirty="0" smtClean="0"/>
              <a:t>Utilizes VNP43 NBAR values to generate EVI2 time series </a:t>
            </a:r>
          </a:p>
          <a:p>
            <a:pPr>
              <a:buFont typeface="Arial" panose="020B0604020202020204" pitchFamily="34" charset="0"/>
              <a:buChar char="•"/>
              <a:defRPr/>
            </a:pPr>
            <a:r>
              <a:rPr lang="en-US" dirty="0" smtClean="0"/>
              <a:t>Output includes seven phenological metrics, five phenological magnitudes, and six quality assurance metrics </a:t>
            </a:r>
            <a:r>
              <a:rPr lang="en-US" dirty="0"/>
              <a:t>c</a:t>
            </a:r>
            <a:r>
              <a:rPr lang="en-US" dirty="0" smtClean="0"/>
              <a:t>haracterizing the phenology retrievals for each pixel.</a:t>
            </a:r>
          </a:p>
          <a:p>
            <a:pPr>
              <a:buFont typeface="Arial" panose="020B0604020202020204" pitchFamily="34" charset="0"/>
              <a:buChar char="•"/>
              <a:defRPr/>
            </a:pPr>
            <a:endParaRPr lang="en-US" dirty="0" smtClean="0"/>
          </a:p>
          <a:p>
            <a:pPr marL="2343150" lvl="6" indent="0">
              <a:buNone/>
              <a:defRPr/>
            </a:pPr>
            <a:r>
              <a:rPr lang="en-US" sz="2200" dirty="0" smtClean="0">
                <a:latin typeface="Arial Bold" panose="020B0704020202020204" pitchFamily="34" charset="0"/>
                <a:cs typeface="Arial Bold" panose="020B0704020202020204" pitchFamily="34" charset="0"/>
              </a:rPr>
              <a:t>Phenological Metrics</a:t>
            </a:r>
          </a:p>
          <a:p>
            <a:pPr lvl="6"/>
            <a:r>
              <a:rPr lang="en-US" sz="2200" dirty="0">
                <a:latin typeface="Arial Bold" panose="020B0704020202020204" pitchFamily="34" charset="0"/>
                <a:cs typeface="Arial Bold" panose="020B0704020202020204" pitchFamily="34" charset="0"/>
              </a:rPr>
              <a:t>Onset Greenness Increase</a:t>
            </a:r>
          </a:p>
          <a:p>
            <a:pPr lvl="6"/>
            <a:r>
              <a:rPr lang="en-US" sz="2200" dirty="0">
                <a:latin typeface="Arial Bold" panose="020B0704020202020204" pitchFamily="34" charset="0"/>
                <a:cs typeface="Arial Bold" panose="020B0704020202020204" pitchFamily="34" charset="0"/>
              </a:rPr>
              <a:t>Onset Greenness Max</a:t>
            </a:r>
          </a:p>
          <a:p>
            <a:pPr lvl="6"/>
            <a:r>
              <a:rPr lang="en-US" sz="2200" dirty="0">
                <a:latin typeface="Arial Bold" panose="020B0704020202020204" pitchFamily="34" charset="0"/>
                <a:cs typeface="Arial Bold" panose="020B0704020202020204" pitchFamily="34" charset="0"/>
              </a:rPr>
              <a:t>Onset Greenness Decrease</a:t>
            </a:r>
          </a:p>
          <a:p>
            <a:pPr lvl="6"/>
            <a:r>
              <a:rPr lang="en-US" sz="2200" dirty="0">
                <a:latin typeface="Arial Bold" panose="020B0704020202020204" pitchFamily="34" charset="0"/>
                <a:cs typeface="Arial Bold" panose="020B0704020202020204" pitchFamily="34" charset="0"/>
              </a:rPr>
              <a:t>Onset Greenness Minimum</a:t>
            </a:r>
          </a:p>
          <a:p>
            <a:pPr lvl="6"/>
            <a:r>
              <a:rPr lang="en-US" sz="2200" dirty="0">
                <a:latin typeface="Arial Bold" panose="020B0704020202020204" pitchFamily="34" charset="0"/>
                <a:cs typeface="Arial Bold" panose="020B0704020202020204" pitchFamily="34" charset="0"/>
              </a:rPr>
              <a:t>Date Mid Greenup Phase</a:t>
            </a:r>
          </a:p>
          <a:p>
            <a:pPr lvl="6"/>
            <a:r>
              <a:rPr lang="en-US" sz="2200" dirty="0">
                <a:latin typeface="Arial Bold" panose="020B0704020202020204" pitchFamily="34" charset="0"/>
                <a:cs typeface="Arial Bold" panose="020B0704020202020204" pitchFamily="34" charset="0"/>
              </a:rPr>
              <a:t>Date Mid Senescence Phase</a:t>
            </a:r>
          </a:p>
          <a:p>
            <a:pPr lvl="6"/>
            <a:r>
              <a:rPr lang="en-US" sz="2200" dirty="0">
                <a:latin typeface="Arial Bold" panose="020B0704020202020204" pitchFamily="34" charset="0"/>
                <a:cs typeface="Arial Bold" panose="020B0704020202020204" pitchFamily="34" charset="0"/>
              </a:rPr>
              <a:t>Growing Season Length</a:t>
            </a:r>
          </a:p>
          <a:p>
            <a:pPr lvl="1">
              <a:buFont typeface="Arial" panose="020B0604020202020204" pitchFamily="34" charset="0"/>
              <a:buChar char="•"/>
              <a:defRPr/>
            </a:pPr>
            <a:endParaRPr lang="en-US" sz="1600" dirty="0" smtClean="0"/>
          </a:p>
          <a:p>
            <a:pPr lvl="1">
              <a:buFont typeface="Arial" panose="020B0604020202020204" pitchFamily="34" charset="0"/>
              <a:buChar char="•"/>
              <a:defRPr/>
            </a:pPr>
            <a:endParaRPr lang="en-US" sz="1400" dirty="0" smtClean="0"/>
          </a:p>
          <a:p>
            <a:pPr marL="0" indent="0">
              <a:buFont typeface="Lucida Grande" pitchFamily="-105" charset="0"/>
              <a:buNone/>
              <a:defRPr/>
            </a:pPr>
            <a:endParaRPr lang="en-US" dirty="0" smtClean="0"/>
          </a:p>
          <a:p>
            <a:pPr marL="0" indent="0">
              <a:buFont typeface="Lucida Grande" pitchFamily="-105" charset="0"/>
              <a:buNone/>
              <a:defRPr/>
            </a:pPr>
            <a:r>
              <a:rPr lang="en-US" dirty="0"/>
              <a:t>	</a:t>
            </a:r>
            <a:endParaRPr lang="en-US" dirty="0" smtClean="0"/>
          </a:p>
          <a:p>
            <a:pPr>
              <a:defRPr/>
            </a:pPr>
            <a:endParaRPr lang="en-US" dirty="0"/>
          </a:p>
        </p:txBody>
      </p:sp>
      <p:sp>
        <p:nvSpPr>
          <p:cNvPr id="4" name="Rectangle 3"/>
          <p:cNvSpPr/>
          <p:nvPr/>
        </p:nvSpPr>
        <p:spPr>
          <a:xfrm>
            <a:off x="-76200" y="-76200"/>
            <a:ext cx="504882" cy="461665"/>
          </a:xfrm>
          <a:prstGeom prst="rect">
            <a:avLst/>
          </a:prstGeom>
        </p:spPr>
        <p:txBody>
          <a:bodyPr wrap="none">
            <a:spAutoFit/>
          </a:bodyPr>
          <a:lstStyle/>
          <a:p>
            <a:r>
              <a:rPr lang="en-US" altLang="en-US" dirty="0" smtClean="0"/>
              <a:t>11</a:t>
            </a:r>
            <a:endParaRPr lang="en-US" altLang="en-US" dirty="0"/>
          </a:p>
        </p:txBody>
      </p:sp>
      <p:sp>
        <p:nvSpPr>
          <p:cNvPr id="2" name="TextBox 1"/>
          <p:cNvSpPr txBox="1"/>
          <p:nvPr/>
        </p:nvSpPr>
        <p:spPr>
          <a:xfrm>
            <a:off x="407949" y="2514600"/>
            <a:ext cx="184731" cy="461665"/>
          </a:xfrm>
          <a:prstGeom prst="rect">
            <a:avLst/>
          </a:prstGeom>
          <a:noFill/>
        </p:spPr>
        <p:txBody>
          <a:bodyPr wrap="none" rtlCol="0">
            <a:spAutoFit/>
          </a:bodyPr>
          <a:lstStyle/>
          <a:p>
            <a:endParaRPr lang="en-US" dirty="0"/>
          </a:p>
        </p:txBody>
      </p:sp>
      <p:sp>
        <p:nvSpPr>
          <p:cNvPr id="5" name="Rectangle 4"/>
          <p:cNvSpPr/>
          <p:nvPr/>
        </p:nvSpPr>
        <p:spPr>
          <a:xfrm>
            <a:off x="76200" y="6172200"/>
            <a:ext cx="7848600" cy="830997"/>
          </a:xfrm>
          <a:prstGeom prst="rect">
            <a:avLst/>
          </a:prstGeom>
        </p:spPr>
        <p:txBody>
          <a:bodyPr wrap="square">
            <a:spAutoFit/>
          </a:bodyPr>
          <a:lstStyle/>
          <a:p>
            <a:pPr>
              <a:buFont typeface="Arial" panose="020B0604020202020204" pitchFamily="34" charset="0"/>
              <a:buChar char="•"/>
              <a:defRPr/>
            </a:pPr>
            <a:r>
              <a:rPr lang="en-US" dirty="0">
                <a:latin typeface="Arial" charset="0"/>
                <a:ea typeface="ヒラギノ角ゴ Pro W3" charset="-128"/>
                <a:cs typeface="ヒラギノ角ゴ Pro W3" charset="-128"/>
              </a:rPr>
              <a:t>The product uses 3 day composites of NBAR, using </a:t>
            </a:r>
            <a:r>
              <a:rPr lang="en-US" dirty="0" smtClean="0">
                <a:latin typeface="Arial" charset="0"/>
                <a:ea typeface="ヒラギノ角ゴ Pro W3" charset="-128"/>
                <a:cs typeface="ヒラギノ角ゴ Pro W3" charset="-128"/>
              </a:rPr>
              <a:t>pixel of highest QA, or max value if tied.</a:t>
            </a:r>
            <a:endParaRPr lang="en-US" dirty="0">
              <a:latin typeface="Arial" charset="0"/>
              <a:ea typeface="ヒラギノ角ゴ Pro W3" charset="-128"/>
              <a:cs typeface="ヒラギノ角ゴ Pro W3"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304800"/>
            <a:ext cx="9144000" cy="990600"/>
          </a:xfrm>
        </p:spPr>
        <p:txBody>
          <a:bodyPr/>
          <a:lstStyle/>
          <a:p>
            <a:r>
              <a:rPr lang="en-US" altLang="en-US" dirty="0" smtClean="0"/>
              <a:t>Global Land Surface Phenology (GLSP): Collection 1 </a:t>
            </a:r>
          </a:p>
        </p:txBody>
      </p:sp>
      <p:sp>
        <p:nvSpPr>
          <p:cNvPr id="3" name="Content Placeholder 2"/>
          <p:cNvSpPr>
            <a:spLocks noGrp="1"/>
          </p:cNvSpPr>
          <p:nvPr>
            <p:ph idx="1"/>
          </p:nvPr>
        </p:nvSpPr>
        <p:spPr>
          <a:xfrm>
            <a:off x="-26547" y="762000"/>
            <a:ext cx="8305800" cy="4114800"/>
          </a:xfrm>
        </p:spPr>
        <p:txBody>
          <a:bodyPr/>
          <a:lstStyle/>
          <a:p>
            <a:pPr marL="0" indent="0">
              <a:buFont typeface="Lucida Grande" pitchFamily="-105" charset="0"/>
              <a:buNone/>
              <a:defRPr/>
            </a:pPr>
            <a:r>
              <a:rPr lang="en-US" dirty="0" smtClean="0"/>
              <a:t>500m global </a:t>
            </a:r>
            <a:r>
              <a:rPr lang="en-US" dirty="0"/>
              <a:t>p</a:t>
            </a:r>
            <a:r>
              <a:rPr lang="en-US" dirty="0" smtClean="0"/>
              <a:t>henology product (VNP12Q2)</a:t>
            </a:r>
          </a:p>
          <a:p>
            <a:pPr>
              <a:buFont typeface="Arial" panose="020B0604020202020204" pitchFamily="34" charset="0"/>
              <a:buChar char="•"/>
              <a:defRPr/>
            </a:pPr>
            <a:r>
              <a:rPr lang="en-US" dirty="0" smtClean="0"/>
              <a:t>Utilizes VNP43 NBAR values to generate EVI2 time series </a:t>
            </a:r>
          </a:p>
          <a:p>
            <a:pPr>
              <a:buFont typeface="Arial" panose="020B0604020202020204" pitchFamily="34" charset="0"/>
              <a:buChar char="•"/>
              <a:defRPr/>
            </a:pPr>
            <a:r>
              <a:rPr lang="en-US" dirty="0" smtClean="0"/>
              <a:t>Output includes seven phenological metrics, five phenological magnitudes, and six quality assurance metrics </a:t>
            </a:r>
            <a:r>
              <a:rPr lang="en-US" dirty="0"/>
              <a:t>c</a:t>
            </a:r>
            <a:r>
              <a:rPr lang="en-US" dirty="0" smtClean="0"/>
              <a:t>haracterizing the phenology retrievals for each pixel.</a:t>
            </a:r>
          </a:p>
          <a:p>
            <a:pPr>
              <a:buFont typeface="Arial" panose="020B0604020202020204" pitchFamily="34" charset="0"/>
              <a:buChar char="•"/>
              <a:defRPr/>
            </a:pPr>
            <a:endParaRPr lang="en-US" dirty="0" smtClean="0"/>
          </a:p>
          <a:p>
            <a:pPr>
              <a:buFont typeface="Arial" panose="020B0604020202020204" pitchFamily="34" charset="0"/>
              <a:buChar char="•"/>
              <a:defRPr/>
            </a:pPr>
            <a:r>
              <a:rPr lang="en-US" sz="1600" dirty="0" smtClean="0"/>
              <a:t>Liu, Y., Wang, Z., Sun, Q., Erb, A. M., Li, Z., Schaaf, C. B., Zhang, X., </a:t>
            </a:r>
            <a:r>
              <a:rPr lang="en-US" sz="1600" dirty="0" err="1" smtClean="0"/>
              <a:t>Román</a:t>
            </a:r>
            <a:r>
              <a:rPr lang="en-US" sz="1600" dirty="0" smtClean="0"/>
              <a:t>, M. O., Scott, R. L., Zhang, Q., </a:t>
            </a:r>
            <a:r>
              <a:rPr lang="en-US" sz="1600" dirty="0" err="1" smtClean="0"/>
              <a:t>Novick</a:t>
            </a:r>
            <a:r>
              <a:rPr lang="en-US" sz="1600" dirty="0" smtClean="0"/>
              <a:t>, K. A., </a:t>
            </a:r>
            <a:r>
              <a:rPr lang="en-US" sz="1600" dirty="0" err="1" smtClean="0"/>
              <a:t>Syndonia</a:t>
            </a:r>
            <a:r>
              <a:rPr lang="en-US" sz="1600" dirty="0" smtClean="0"/>
              <a:t> Bret-Harte, M., Petroy, S., and </a:t>
            </a:r>
            <a:r>
              <a:rPr lang="en-US" sz="1600" dirty="0" err="1" smtClean="0"/>
              <a:t>SanClements</a:t>
            </a:r>
            <a:r>
              <a:rPr lang="en-US" sz="1600" dirty="0" smtClean="0"/>
              <a:t>, M. (2017). Evaluation of the VIIRS BRDF, Albedo and NBAR Products Suite and an Assessment of Continuity with the Long Term MODIS Record. Remote Sens. Environment, 201, 256–274. </a:t>
            </a:r>
          </a:p>
          <a:p>
            <a:pPr>
              <a:buFont typeface="Arial" panose="020B0604020202020204" pitchFamily="34" charset="0"/>
              <a:buChar char="•"/>
              <a:defRPr/>
            </a:pPr>
            <a:r>
              <a:rPr lang="en-US" sz="1600" dirty="0" smtClean="0"/>
              <a:t>Wang, Z., Schaaf, C. B., Sun, Q., Shuai, Y., &amp; </a:t>
            </a:r>
            <a:r>
              <a:rPr lang="en-US" sz="1600" dirty="0" err="1" smtClean="0"/>
              <a:t>Román</a:t>
            </a:r>
            <a:r>
              <a:rPr lang="en-US" sz="1600" dirty="0" smtClean="0"/>
              <a:t>, M. O. (2018). Capturing Rapid Land Surface Dynamics with Collection V006 MODIS BRDF/NBAR/Albedo (MCD43) Products. Remote Sens. Environment, 207, 50–64.</a:t>
            </a:r>
          </a:p>
          <a:p>
            <a:pPr>
              <a:buFont typeface="Arial" panose="020B0604020202020204" pitchFamily="34" charset="0"/>
              <a:buChar char="•"/>
              <a:defRPr/>
            </a:pPr>
            <a:r>
              <a:rPr lang="en-US" sz="1600" dirty="0" smtClean="0"/>
              <a:t>Zhang, X., Jayavelu, S., Liu, L., Friedl, M.A., Henebry, G.M., Liu, Y., Schaaf, C.B., Richardson, A.D., and  Gray, J. (2018). Evaluation of land surface phenology from VIIRS data using time series of </a:t>
            </a:r>
            <a:r>
              <a:rPr lang="en-US" sz="1600" dirty="0" err="1" smtClean="0"/>
              <a:t>PhenoCam</a:t>
            </a:r>
            <a:r>
              <a:rPr lang="en-US" sz="1600" dirty="0" smtClean="0"/>
              <a:t> imagery. Agric. For. </a:t>
            </a:r>
            <a:r>
              <a:rPr lang="en-US" sz="1600" dirty="0" err="1" smtClean="0"/>
              <a:t>Meteorol</a:t>
            </a:r>
            <a:r>
              <a:rPr lang="en-US" sz="1600" dirty="0" smtClean="0"/>
              <a:t>. 256–257, 137–149. </a:t>
            </a:r>
          </a:p>
          <a:p>
            <a:pPr>
              <a:buFont typeface="Arial" panose="020B0604020202020204" pitchFamily="34" charset="0"/>
              <a:buChar char="•"/>
              <a:defRPr/>
            </a:pPr>
            <a:r>
              <a:rPr lang="en-US" sz="1600" dirty="0" smtClean="0"/>
              <a:t>Zhang, X., Lingling Liu, Yan Liu, Senthilnath Jayavelu, Jianmin Wang, Minkyu Moon, Geoffrey M. Henebry, Mark A. Friedl, Crystal B. Schaaf, (2018). Generation and evaluation of the VIIRS land surface phenology product, Remote Sens. Environment, 216, 212-229. </a:t>
            </a:r>
          </a:p>
          <a:p>
            <a:pPr lvl="1">
              <a:buFont typeface="Arial" panose="020B0604020202020204" pitchFamily="34" charset="0"/>
              <a:buChar char="•"/>
              <a:defRPr/>
            </a:pPr>
            <a:endParaRPr lang="en-US" sz="1600" dirty="0" smtClean="0"/>
          </a:p>
          <a:p>
            <a:pPr lvl="1">
              <a:buFont typeface="Arial" panose="020B0604020202020204" pitchFamily="34" charset="0"/>
              <a:buChar char="•"/>
              <a:defRPr/>
            </a:pPr>
            <a:endParaRPr lang="en-US" sz="1400" dirty="0" smtClean="0"/>
          </a:p>
          <a:p>
            <a:pPr marL="0" indent="0">
              <a:buFont typeface="Lucida Grande" pitchFamily="-105" charset="0"/>
              <a:buNone/>
              <a:defRPr/>
            </a:pPr>
            <a:endParaRPr lang="en-US" dirty="0" smtClean="0"/>
          </a:p>
          <a:p>
            <a:pPr marL="0" indent="0">
              <a:buFont typeface="Lucida Grande" pitchFamily="-105" charset="0"/>
              <a:buNone/>
              <a:defRPr/>
            </a:pPr>
            <a:r>
              <a:rPr lang="en-US" dirty="0"/>
              <a:t>	</a:t>
            </a:r>
            <a:endParaRPr lang="en-US" dirty="0" smtClean="0"/>
          </a:p>
          <a:p>
            <a:pPr>
              <a:defRPr/>
            </a:pPr>
            <a:endParaRPr lang="en-US" dirty="0"/>
          </a:p>
        </p:txBody>
      </p:sp>
      <p:sp>
        <p:nvSpPr>
          <p:cNvPr id="4" name="Rectangle 3"/>
          <p:cNvSpPr/>
          <p:nvPr/>
        </p:nvSpPr>
        <p:spPr>
          <a:xfrm>
            <a:off x="-76200" y="-76200"/>
            <a:ext cx="527709" cy="461665"/>
          </a:xfrm>
          <a:prstGeom prst="rect">
            <a:avLst/>
          </a:prstGeom>
        </p:spPr>
        <p:txBody>
          <a:bodyPr wrap="none">
            <a:spAutoFit/>
          </a:bodyPr>
          <a:lstStyle/>
          <a:p>
            <a:r>
              <a:rPr lang="en-US" altLang="en-US" dirty="0" smtClean="0"/>
              <a:t>12</a:t>
            </a:r>
            <a:endParaRPr lang="en-US" altLang="en-US" dirty="0"/>
          </a:p>
        </p:txBody>
      </p:sp>
    </p:spTree>
    <p:extLst>
      <p:ext uri="{BB962C8B-B14F-4D97-AF65-F5344CB8AC3E}">
        <p14:creationId xmlns:p14="http://schemas.microsoft.com/office/powerpoint/2010/main" val="313468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66675" y="152400"/>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gn="ctr" eaLnBrk="1" hangingPunct="1">
              <a:spcBef>
                <a:spcPct val="0"/>
              </a:spcBef>
              <a:buClrTx/>
              <a:buFontTx/>
              <a:buNone/>
            </a:pPr>
            <a:r>
              <a:rPr lang="en-US" altLang="en-US" sz="3200" b="1" dirty="0">
                <a:latin typeface="Arial Bold" panose="020B0704020202020204" pitchFamily="34" charset="0"/>
              </a:rPr>
              <a:t>500m </a:t>
            </a:r>
            <a:r>
              <a:rPr lang="en-US" altLang="en-US" sz="3200" b="1" dirty="0" smtClean="0">
                <a:latin typeface="Arial Bold" panose="020B0704020202020204" pitchFamily="34" charset="0"/>
              </a:rPr>
              <a:t>VIIRS </a:t>
            </a:r>
            <a:r>
              <a:rPr lang="en-US" altLang="en-US" sz="3200" b="1" dirty="0">
                <a:latin typeface="Arial Bold" panose="020B0704020202020204" pitchFamily="34" charset="0"/>
              </a:rPr>
              <a:t>GLSP Product –Phenological Dates </a:t>
            </a:r>
            <a:r>
              <a:rPr lang="en-US" altLang="en-US" sz="2800" b="1" dirty="0">
                <a:latin typeface="Arial Bold" panose="020B0704020202020204" pitchFamily="34" charset="0"/>
              </a:rPr>
              <a:t>(2014)</a:t>
            </a:r>
          </a:p>
        </p:txBody>
      </p:sp>
      <p:pic>
        <p:nvPicPr>
          <p:cNvPr id="26627"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186488"/>
            <a:ext cx="57658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20"/>
          <p:cNvSpPr txBox="1">
            <a:spLocks noChangeArrowheads="1"/>
          </p:cNvSpPr>
          <p:nvPr/>
        </p:nvSpPr>
        <p:spPr bwMode="auto">
          <a:xfrm>
            <a:off x="6553200" y="6292850"/>
            <a:ext cx="936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2400" b="1">
                <a:solidFill>
                  <a:schemeClr val="tx1"/>
                </a:solidFill>
              </a:rPr>
              <a:t>DOY</a:t>
            </a:r>
          </a:p>
        </p:txBody>
      </p:sp>
      <p:grpSp>
        <p:nvGrpSpPr>
          <p:cNvPr id="26629" name="Group 2"/>
          <p:cNvGrpSpPr>
            <a:grpSpLocks/>
          </p:cNvGrpSpPr>
          <p:nvPr/>
        </p:nvGrpSpPr>
        <p:grpSpPr bwMode="auto">
          <a:xfrm>
            <a:off x="12700" y="976313"/>
            <a:ext cx="4430713" cy="2681287"/>
            <a:chOff x="12700" y="977023"/>
            <a:chExt cx="4430713" cy="2680577"/>
          </a:xfrm>
        </p:grpSpPr>
        <p:pic>
          <p:nvPicPr>
            <p:cNvPr id="2663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 y="1009650"/>
              <a:ext cx="44307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Box 1"/>
            <p:cNvSpPr txBox="1">
              <a:spLocks noChangeArrowheads="1"/>
            </p:cNvSpPr>
            <p:nvPr/>
          </p:nvSpPr>
          <p:spPr bwMode="auto">
            <a:xfrm>
              <a:off x="1112466" y="977023"/>
              <a:ext cx="23622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r>
                <a:rPr lang="en-US" altLang="en-US" sz="1200" b="1">
                  <a:solidFill>
                    <a:srgbClr val="000000"/>
                  </a:solidFill>
                </a:rPr>
                <a:t>Greenup Onset</a:t>
              </a:r>
            </a:p>
          </p:txBody>
        </p:sp>
      </p:grpSp>
      <p:grpSp>
        <p:nvGrpSpPr>
          <p:cNvPr id="26630" name="Group 3"/>
          <p:cNvGrpSpPr>
            <a:grpSpLocks/>
          </p:cNvGrpSpPr>
          <p:nvPr/>
        </p:nvGrpSpPr>
        <p:grpSpPr bwMode="auto">
          <a:xfrm>
            <a:off x="4505325" y="955675"/>
            <a:ext cx="4411663" cy="2701925"/>
            <a:chOff x="4505325" y="955287"/>
            <a:chExt cx="4411663" cy="2702313"/>
          </a:xfrm>
        </p:grpSpPr>
        <p:pic>
          <p:nvPicPr>
            <p:cNvPr id="2663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5325" y="1009650"/>
              <a:ext cx="44116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Box 9"/>
            <p:cNvSpPr txBox="1">
              <a:spLocks noChangeArrowheads="1"/>
            </p:cNvSpPr>
            <p:nvPr/>
          </p:nvSpPr>
          <p:spPr bwMode="auto">
            <a:xfrm>
              <a:off x="5378585" y="955287"/>
              <a:ext cx="23622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r>
                <a:rPr lang="en-US" altLang="en-US" sz="1200" b="1">
                  <a:solidFill>
                    <a:srgbClr val="000000"/>
                  </a:solidFill>
                </a:rPr>
                <a:t>Maturity Onset</a:t>
              </a:r>
            </a:p>
          </p:txBody>
        </p:sp>
      </p:grpSp>
      <p:grpSp>
        <p:nvGrpSpPr>
          <p:cNvPr id="26631" name="Group 5"/>
          <p:cNvGrpSpPr>
            <a:grpSpLocks/>
          </p:cNvGrpSpPr>
          <p:nvPr/>
        </p:nvGrpSpPr>
        <p:grpSpPr bwMode="auto">
          <a:xfrm>
            <a:off x="0" y="3690938"/>
            <a:ext cx="4443413" cy="2413000"/>
            <a:chOff x="0" y="3690227"/>
            <a:chExt cx="4443413" cy="2413711"/>
          </a:xfrm>
        </p:grpSpPr>
        <p:pic>
          <p:nvPicPr>
            <p:cNvPr id="2663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741738"/>
              <a:ext cx="44434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Box 10"/>
            <p:cNvSpPr txBox="1">
              <a:spLocks noChangeArrowheads="1"/>
            </p:cNvSpPr>
            <p:nvPr/>
          </p:nvSpPr>
          <p:spPr bwMode="auto">
            <a:xfrm>
              <a:off x="1040606" y="3690227"/>
              <a:ext cx="23622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r>
                <a:rPr lang="en-US" altLang="en-US" sz="1200" b="1">
                  <a:solidFill>
                    <a:srgbClr val="000000"/>
                  </a:solidFill>
                </a:rPr>
                <a:t>Senescence Onset</a:t>
              </a:r>
            </a:p>
          </p:txBody>
        </p:sp>
      </p:grpSp>
      <p:grpSp>
        <p:nvGrpSpPr>
          <p:cNvPr id="26632" name="Group 4"/>
          <p:cNvGrpSpPr>
            <a:grpSpLocks/>
          </p:cNvGrpSpPr>
          <p:nvPr/>
        </p:nvGrpSpPr>
        <p:grpSpPr bwMode="auto">
          <a:xfrm>
            <a:off x="4505325" y="3657600"/>
            <a:ext cx="4432300" cy="2446338"/>
            <a:chOff x="4505325" y="3657600"/>
            <a:chExt cx="4432300" cy="2446338"/>
          </a:xfrm>
        </p:grpSpPr>
        <p:pic>
          <p:nvPicPr>
            <p:cNvPr id="26633" name="Picture 3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05325" y="3741738"/>
              <a:ext cx="4432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Box 11"/>
            <p:cNvSpPr txBox="1">
              <a:spLocks noChangeArrowheads="1"/>
            </p:cNvSpPr>
            <p:nvPr/>
          </p:nvSpPr>
          <p:spPr bwMode="auto">
            <a:xfrm>
              <a:off x="5372100" y="3657600"/>
              <a:ext cx="23622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r>
                <a:rPr lang="en-US" altLang="en-US" sz="1200" b="1">
                  <a:solidFill>
                    <a:srgbClr val="000000"/>
                  </a:solidFill>
                </a:rPr>
                <a:t>Dormancy Onset</a:t>
              </a:r>
            </a:p>
          </p:txBody>
        </p:sp>
      </p:grpSp>
      <p:sp>
        <p:nvSpPr>
          <p:cNvPr id="17" name="Rectangle 16"/>
          <p:cNvSpPr/>
          <p:nvPr/>
        </p:nvSpPr>
        <p:spPr>
          <a:xfrm>
            <a:off x="-47682" y="-4465"/>
            <a:ext cx="527709" cy="461665"/>
          </a:xfrm>
          <a:prstGeom prst="rect">
            <a:avLst/>
          </a:prstGeom>
        </p:spPr>
        <p:txBody>
          <a:bodyPr wrap="none">
            <a:spAutoFit/>
          </a:bodyPr>
          <a:lstStyle/>
          <a:p>
            <a:r>
              <a:rPr lang="en-US" altLang="en-US" dirty="0" smtClean="0"/>
              <a:t>13</a:t>
            </a:r>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7462838"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144462"/>
            <a:ext cx="9144000" cy="846138"/>
          </a:xfrm>
        </p:spPr>
        <p:txBody>
          <a:bodyPr>
            <a:normAutofit fontScale="90000"/>
          </a:bodyPr>
          <a:lstStyle/>
          <a:p>
            <a:pPr algn="ctr">
              <a:defRPr/>
            </a:pPr>
            <a:r>
              <a:rPr lang="en-US" b="1" dirty="0" smtClean="0">
                <a:solidFill>
                  <a:srgbClr val="005A8B"/>
                </a:solidFill>
              </a:rPr>
              <a:t>Landsat (30m) and VIIRS (500m) Phenology Comparison </a:t>
            </a:r>
            <a:endParaRPr lang="en-US" b="1" dirty="0">
              <a:solidFill>
                <a:srgbClr val="005A8B"/>
              </a:solidFill>
            </a:endParaRPr>
          </a:p>
        </p:txBody>
      </p:sp>
      <p:pic>
        <p:nvPicPr>
          <p:cNvPr id="276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6238875"/>
            <a:ext cx="78486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002088"/>
            <a:ext cx="22860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682" y="-4465"/>
            <a:ext cx="527709" cy="461665"/>
          </a:xfrm>
          <a:prstGeom prst="rect">
            <a:avLst/>
          </a:prstGeom>
        </p:spPr>
        <p:txBody>
          <a:bodyPr wrap="none">
            <a:spAutoFit/>
          </a:bodyPr>
          <a:lstStyle/>
          <a:p>
            <a:r>
              <a:rPr lang="en-US" altLang="en-US" dirty="0" smtClean="0"/>
              <a:t>14</a:t>
            </a:r>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53975" y="68262"/>
            <a:ext cx="9144000" cy="846138"/>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rgbClr val="005A8B"/>
                </a:solidFill>
              </a:rPr>
              <a:t>Landsat (30m) and VIIRS (500m) Phenology Comparison </a:t>
            </a:r>
          </a:p>
        </p:txBody>
      </p:sp>
      <p:pic>
        <p:nvPicPr>
          <p:cNvPr id="2" name="Picture 1"/>
          <p:cNvPicPr>
            <a:picLocks noChangeAspect="1"/>
          </p:cNvPicPr>
          <p:nvPr/>
        </p:nvPicPr>
        <p:blipFill>
          <a:blip r:embed="rId3"/>
          <a:stretch>
            <a:fillRect/>
          </a:stretch>
        </p:blipFill>
        <p:spPr>
          <a:xfrm>
            <a:off x="0" y="837066"/>
            <a:ext cx="8789116" cy="5258933"/>
          </a:xfrm>
          <a:prstGeom prst="rect">
            <a:avLst/>
          </a:prstGeom>
        </p:spPr>
      </p:pic>
      <p:sp>
        <p:nvSpPr>
          <p:cNvPr id="4" name="Rectangle 3"/>
          <p:cNvSpPr/>
          <p:nvPr/>
        </p:nvSpPr>
        <p:spPr>
          <a:xfrm>
            <a:off x="-76200" y="-76200"/>
            <a:ext cx="527709" cy="461665"/>
          </a:xfrm>
          <a:prstGeom prst="rect">
            <a:avLst/>
          </a:prstGeom>
        </p:spPr>
        <p:txBody>
          <a:bodyPr wrap="none">
            <a:spAutoFit/>
          </a:bodyPr>
          <a:lstStyle/>
          <a:p>
            <a:r>
              <a:rPr lang="en-US" altLang="en-US" dirty="0" smtClean="0"/>
              <a:t>15</a:t>
            </a:r>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990600"/>
          </a:xfrm>
        </p:spPr>
        <p:txBody>
          <a:bodyPr/>
          <a:lstStyle/>
          <a:p>
            <a:r>
              <a:rPr lang="en-US" b="1" dirty="0" smtClean="0">
                <a:solidFill>
                  <a:srgbClr val="005A8B"/>
                </a:solidFill>
              </a:rPr>
              <a:t>MODIS </a:t>
            </a:r>
            <a:r>
              <a:rPr lang="en-US" b="1" dirty="0">
                <a:solidFill>
                  <a:srgbClr val="005A8B"/>
                </a:solidFill>
              </a:rPr>
              <a:t>and VIIRS </a:t>
            </a:r>
            <a:r>
              <a:rPr lang="en-US" b="1" dirty="0" smtClean="0">
                <a:solidFill>
                  <a:srgbClr val="005A8B"/>
                </a:solidFill>
              </a:rPr>
              <a:t>Phenology </a:t>
            </a:r>
            <a:r>
              <a:rPr lang="en-US" b="1" dirty="0">
                <a:solidFill>
                  <a:srgbClr val="005A8B"/>
                </a:solidFill>
              </a:rPr>
              <a:t>Comparison </a:t>
            </a:r>
            <a:br>
              <a:rPr lang="en-US" b="1" dirty="0">
                <a:solidFill>
                  <a:srgbClr val="005A8B"/>
                </a:solidFill>
              </a:rPr>
            </a:br>
            <a:endParaRPr lang="en-US" dirty="0"/>
          </a:p>
        </p:txBody>
      </p:sp>
      <p:sp>
        <p:nvSpPr>
          <p:cNvPr id="3" name="TextBox 2"/>
          <p:cNvSpPr txBox="1">
            <a:spLocks noChangeArrowheads="1"/>
          </p:cNvSpPr>
          <p:nvPr/>
        </p:nvSpPr>
        <p:spPr bwMode="auto">
          <a:xfrm>
            <a:off x="76200" y="609600"/>
            <a:ext cx="8839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 typeface="Arial" panose="020B0604020202020204" pitchFamily="34" charset="0"/>
              <a:buChar char="•"/>
            </a:pPr>
            <a:r>
              <a:rPr lang="en-US" altLang="en-US" sz="2400" dirty="0" smtClean="0">
                <a:solidFill>
                  <a:schemeClr val="tx1"/>
                </a:solidFill>
              </a:rPr>
              <a:t>Overall, the greenup onset dates from MODIS and VIIRS products are comparable and without bias, with median differences of &lt; 1 day.</a:t>
            </a:r>
          </a:p>
          <a:p>
            <a:pPr>
              <a:spcBef>
                <a:spcPct val="0"/>
              </a:spcBef>
              <a:buClrTx/>
              <a:buFont typeface="Arial" panose="020B0604020202020204" pitchFamily="34" charset="0"/>
              <a:buChar char="•"/>
            </a:pPr>
            <a:endParaRPr lang="en-US" altLang="en-US" sz="2400" dirty="0" smtClean="0">
              <a:solidFill>
                <a:schemeClr val="tx1"/>
              </a:solidFill>
            </a:endParaRPr>
          </a:p>
          <a:p>
            <a:pPr>
              <a:spcBef>
                <a:spcPct val="0"/>
              </a:spcBef>
              <a:buClrTx/>
              <a:buFont typeface="Arial" panose="020B0604020202020204" pitchFamily="34" charset="0"/>
              <a:buChar char="•"/>
            </a:pPr>
            <a:r>
              <a:rPr lang="en-US" altLang="en-US" sz="2400" dirty="0" smtClean="0">
                <a:solidFill>
                  <a:schemeClr val="tx1"/>
                </a:solidFill>
              </a:rPr>
              <a:t>Spatial smoothing of greenup onset dates greatly increases the similarity between the </a:t>
            </a:r>
            <a:r>
              <a:rPr lang="en-US" altLang="en-US" sz="2400" dirty="0">
                <a:solidFill>
                  <a:schemeClr val="tx1"/>
                </a:solidFill>
              </a:rPr>
              <a:t>two by to </a:t>
            </a:r>
            <a:r>
              <a:rPr lang="en-US" altLang="en-US" sz="2400" dirty="0" smtClean="0">
                <a:solidFill>
                  <a:schemeClr val="tx1"/>
                </a:solidFill>
              </a:rPr>
              <a:t>mitigating the </a:t>
            </a:r>
            <a:r>
              <a:rPr lang="en-US" altLang="en-US" sz="2400" dirty="0">
                <a:solidFill>
                  <a:schemeClr val="tx1"/>
                </a:solidFill>
              </a:rPr>
              <a:t>effective resolution </a:t>
            </a:r>
            <a:r>
              <a:rPr lang="en-US" altLang="en-US" sz="2400" dirty="0" smtClean="0">
                <a:solidFill>
                  <a:schemeClr val="tx1"/>
                </a:solidFill>
              </a:rPr>
              <a:t>difference</a:t>
            </a:r>
          </a:p>
          <a:p>
            <a:pPr>
              <a:spcBef>
                <a:spcPct val="0"/>
              </a:spcBef>
              <a:buClrTx/>
              <a:buFont typeface="Arial" panose="020B0604020202020204" pitchFamily="34" charset="0"/>
              <a:buChar char="•"/>
            </a:pPr>
            <a:endParaRPr lang="en-US" altLang="en-US" sz="2400" dirty="0" smtClean="0">
              <a:solidFill>
                <a:schemeClr val="tx1"/>
              </a:solidFill>
            </a:endParaRPr>
          </a:p>
          <a:p>
            <a:pPr>
              <a:spcBef>
                <a:spcPct val="0"/>
              </a:spcBef>
              <a:buClrTx/>
              <a:buFont typeface="Arial" panose="020B0604020202020204" pitchFamily="34" charset="0"/>
              <a:buChar char="•"/>
            </a:pPr>
            <a:r>
              <a:rPr lang="en-US" altLang="en-US" sz="2400" dirty="0" smtClean="0">
                <a:solidFill>
                  <a:schemeClr val="tx1"/>
                </a:solidFill>
              </a:rPr>
              <a:t>Agreement between MODIS and VIIRS phenology products is strongly influenced by time series data quality (QA flags)</a:t>
            </a:r>
          </a:p>
          <a:p>
            <a:pPr>
              <a:spcBef>
                <a:spcPct val="0"/>
              </a:spcBef>
              <a:buClrTx/>
              <a:buFont typeface="Arial" panose="020B0604020202020204" pitchFamily="34" charset="0"/>
              <a:buChar char="•"/>
            </a:pPr>
            <a:endParaRPr lang="en-US" altLang="en-US" sz="2400" dirty="0" smtClean="0">
              <a:solidFill>
                <a:schemeClr val="tx1"/>
              </a:solidFill>
            </a:endParaRPr>
          </a:p>
        </p:txBody>
      </p:sp>
      <p:sp>
        <p:nvSpPr>
          <p:cNvPr id="6" name="Rectangle 5"/>
          <p:cNvSpPr/>
          <p:nvPr/>
        </p:nvSpPr>
        <p:spPr bwMode="auto">
          <a:xfrm>
            <a:off x="7010400" y="5867400"/>
            <a:ext cx="4572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8" name="Rectangle 7"/>
          <p:cNvSpPr/>
          <p:nvPr/>
        </p:nvSpPr>
        <p:spPr>
          <a:xfrm>
            <a:off x="-47682" y="-4465"/>
            <a:ext cx="527709" cy="461665"/>
          </a:xfrm>
          <a:prstGeom prst="rect">
            <a:avLst/>
          </a:prstGeom>
        </p:spPr>
        <p:txBody>
          <a:bodyPr wrap="none">
            <a:spAutoFit/>
          </a:bodyPr>
          <a:lstStyle/>
          <a:p>
            <a:r>
              <a:rPr lang="en-US" altLang="en-US" dirty="0" smtClean="0"/>
              <a:t>16</a:t>
            </a:r>
            <a:endParaRPr lang="en-US" altLang="en-US" dirty="0"/>
          </a:p>
        </p:txBody>
      </p:sp>
      <p:pic>
        <p:nvPicPr>
          <p:cNvPr id="9" name="Picture 2" descr="VIIRS_MODIS_Phenocam_si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27" y="609600"/>
            <a:ext cx="7749573" cy="6148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700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Summary: MODIS and VIIRS Continuity</a:t>
            </a:r>
          </a:p>
        </p:txBody>
      </p:sp>
      <p:sp>
        <p:nvSpPr>
          <p:cNvPr id="29699" name="TextBox 2"/>
          <p:cNvSpPr txBox="1">
            <a:spLocks noChangeArrowheads="1"/>
          </p:cNvSpPr>
          <p:nvPr/>
        </p:nvSpPr>
        <p:spPr bwMode="auto">
          <a:xfrm>
            <a:off x="533400" y="1371600"/>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 typeface="Arial" panose="020B0604020202020204" pitchFamily="34" charset="0"/>
              <a:buChar char="•"/>
            </a:pPr>
            <a:r>
              <a:rPr lang="en-US" altLang="en-US" sz="2400" dirty="0">
                <a:solidFill>
                  <a:schemeClr val="tx1"/>
                </a:solidFill>
              </a:rPr>
              <a:t>MODIS and VIIRS NBAR values (MCD43A4 and VNP43IA4) are used to produce global phenology </a:t>
            </a:r>
            <a:r>
              <a:rPr lang="en-US" altLang="en-US" sz="2400" dirty="0" smtClean="0">
                <a:solidFill>
                  <a:schemeClr val="tx1"/>
                </a:solidFill>
              </a:rPr>
              <a:t>products, using EVI and EVI2.  </a:t>
            </a:r>
            <a:endParaRPr lang="en-US" altLang="en-US" sz="2400" dirty="0">
              <a:solidFill>
                <a:schemeClr val="tx1"/>
              </a:solidFill>
            </a:endParaRPr>
          </a:p>
          <a:p>
            <a:pPr>
              <a:spcBef>
                <a:spcPct val="0"/>
              </a:spcBef>
              <a:buClrTx/>
              <a:buFont typeface="Arial" panose="020B0604020202020204" pitchFamily="34" charset="0"/>
              <a:buChar char="•"/>
            </a:pPr>
            <a:endParaRPr lang="en-US" altLang="en-US" sz="2400" dirty="0">
              <a:solidFill>
                <a:schemeClr val="tx1"/>
              </a:solidFill>
            </a:endParaRPr>
          </a:p>
          <a:p>
            <a:pPr>
              <a:spcBef>
                <a:spcPct val="0"/>
              </a:spcBef>
              <a:buClrTx/>
              <a:buFont typeface="Arial" panose="020B0604020202020204" pitchFamily="34" charset="0"/>
              <a:buChar char="•"/>
            </a:pPr>
            <a:r>
              <a:rPr lang="en-US" altLang="en-US" sz="2400" dirty="0">
                <a:solidFill>
                  <a:schemeClr val="tx1"/>
                </a:solidFill>
              </a:rPr>
              <a:t>Initial comparisons </a:t>
            </a:r>
            <a:r>
              <a:rPr lang="en-US" altLang="en-US" sz="2400" dirty="0" smtClean="0">
                <a:solidFill>
                  <a:schemeClr val="tx1"/>
                </a:solidFill>
              </a:rPr>
              <a:t>show similar </a:t>
            </a:r>
            <a:r>
              <a:rPr lang="en-US" altLang="en-US" sz="2400" dirty="0">
                <a:solidFill>
                  <a:schemeClr val="tx1"/>
                </a:solidFill>
              </a:rPr>
              <a:t>phenological transition dates </a:t>
            </a:r>
            <a:r>
              <a:rPr lang="en-US" altLang="en-US" sz="2400" dirty="0" smtClean="0">
                <a:solidFill>
                  <a:schemeClr val="tx1"/>
                </a:solidFill>
              </a:rPr>
              <a:t>between MODIS and VIIRS phenology</a:t>
            </a:r>
          </a:p>
          <a:p>
            <a:pPr>
              <a:spcBef>
                <a:spcPct val="0"/>
              </a:spcBef>
              <a:buClrTx/>
              <a:buFont typeface="Arial" panose="020B0604020202020204" pitchFamily="34" charset="0"/>
              <a:buChar char="•"/>
            </a:pPr>
            <a:endParaRPr lang="en-US" altLang="en-US" sz="2400" dirty="0">
              <a:solidFill>
                <a:schemeClr val="tx1"/>
              </a:solidFill>
            </a:endParaRPr>
          </a:p>
          <a:p>
            <a:pPr>
              <a:spcBef>
                <a:spcPct val="0"/>
              </a:spcBef>
              <a:buClrTx/>
              <a:buFont typeface="Arial" panose="020B0604020202020204" pitchFamily="34" charset="0"/>
              <a:buChar char="•"/>
            </a:pPr>
            <a:r>
              <a:rPr lang="en-US" altLang="en-US" sz="2400" dirty="0" smtClean="0">
                <a:solidFill>
                  <a:schemeClr val="tx1"/>
                </a:solidFill>
              </a:rPr>
              <a:t>Higher resolution comparisons, including Landsat estimates, also show close correspondence.  </a:t>
            </a:r>
            <a:endParaRPr lang="en-US" altLang="en-US" sz="2400" dirty="0">
              <a:solidFill>
                <a:schemeClr val="tx1"/>
              </a:solidFill>
            </a:endParaRPr>
          </a:p>
        </p:txBody>
      </p:sp>
      <p:sp>
        <p:nvSpPr>
          <p:cNvPr id="4" name="Rectangle 3"/>
          <p:cNvSpPr/>
          <p:nvPr/>
        </p:nvSpPr>
        <p:spPr>
          <a:xfrm>
            <a:off x="-47682" y="-4465"/>
            <a:ext cx="527709" cy="461665"/>
          </a:xfrm>
          <a:prstGeom prst="rect">
            <a:avLst/>
          </a:prstGeom>
        </p:spPr>
        <p:txBody>
          <a:bodyPr wrap="none">
            <a:spAutoFit/>
          </a:bodyPr>
          <a:lstStyle/>
          <a:p>
            <a:r>
              <a:rPr lang="en-US" altLang="en-US" dirty="0" smtClean="0"/>
              <a:t>17</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a:t/>
            </a:r>
            <a:br>
              <a:rPr lang="en-US" dirty="0"/>
            </a:br>
            <a:r>
              <a:rPr lang="en-US" dirty="0" smtClean="0"/>
              <a:t>Thank You!</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Questions?</a:t>
            </a:r>
            <a:endParaRPr lang="en-US" dirty="0"/>
          </a:p>
        </p:txBody>
      </p:sp>
    </p:spTree>
    <p:extLst>
      <p:ext uri="{BB962C8B-B14F-4D97-AF65-F5344CB8AC3E}">
        <p14:creationId xmlns:p14="http://schemas.microsoft.com/office/powerpoint/2010/main" val="3928984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9525" y="282575"/>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gn="ctr" eaLnBrk="1" hangingPunct="1">
              <a:spcBef>
                <a:spcPct val="0"/>
              </a:spcBef>
              <a:buClrTx/>
              <a:buFont typeface="Lucida Grande" pitchFamily="-105" charset="0"/>
              <a:buNone/>
            </a:pPr>
            <a:r>
              <a:rPr lang="en-US" altLang="en-US" sz="3200" b="1">
                <a:latin typeface="Arial Bold" panose="020B0704020202020204" pitchFamily="34" charset="0"/>
              </a:rPr>
              <a:t>3-day Gap-filled Vegetation Index from 500m</a:t>
            </a:r>
            <a:endParaRPr lang="en-US" altLang="en-US" sz="2800" b="1">
              <a:latin typeface="Arial Bold" panose="020B0704020202020204" pitchFamily="34" charset="0"/>
            </a:endParaRPr>
          </a:p>
          <a:p>
            <a:pPr algn="ctr" eaLnBrk="1" hangingPunct="1">
              <a:spcBef>
                <a:spcPct val="0"/>
              </a:spcBef>
              <a:buClrTx/>
              <a:buFontTx/>
              <a:buNone/>
            </a:pPr>
            <a:r>
              <a:rPr lang="en-US" altLang="en-US" sz="3200" b="1">
                <a:latin typeface="Arial Bold" panose="020B0704020202020204" pitchFamily="34" charset="0"/>
              </a:rPr>
              <a:t>MODIS and VIIRS NBAR </a:t>
            </a:r>
            <a:endParaRPr lang="en-US" altLang="en-US" sz="2800" b="1">
              <a:latin typeface="Arial Bold" panose="020B0704020202020204" pitchFamily="34" charset="0"/>
            </a:endParaRPr>
          </a:p>
        </p:txBody>
      </p:sp>
      <p:pic>
        <p:nvPicPr>
          <p:cNvPr id="2560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620125"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6"/>
          <p:cNvSpPr txBox="1">
            <a:spLocks noChangeArrowheads="1"/>
          </p:cNvSpPr>
          <p:nvPr/>
        </p:nvSpPr>
        <p:spPr bwMode="auto">
          <a:xfrm>
            <a:off x="2438400" y="6437313"/>
            <a:ext cx="5486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6" charset="-128"/>
              </a:defRPr>
            </a:lvl1pPr>
            <a:lvl2pPr marL="742950" indent="-285750">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r>
              <a:rPr lang="en-US" altLang="en-US" sz="1600">
                <a:solidFill>
                  <a:srgbClr val="000000"/>
                </a:solidFill>
              </a:rPr>
              <a:t>Number of days from 1</a:t>
            </a:r>
            <a:r>
              <a:rPr lang="en-US" altLang="en-US" sz="1600" baseline="30000">
                <a:solidFill>
                  <a:srgbClr val="000000"/>
                </a:solidFill>
              </a:rPr>
              <a:t>st</a:t>
            </a:r>
            <a:r>
              <a:rPr lang="en-US" altLang="en-US" sz="1600">
                <a:solidFill>
                  <a:srgbClr val="000000"/>
                </a:solidFill>
              </a:rPr>
              <a:t> January 2013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fld id="{AAE39BAA-DCC5-4FC1-A689-B86F823E9AAC}" type="slidenum">
              <a:rPr lang="en-US" altLang="en-US" sz="2400" smtClean="0">
                <a:solidFill>
                  <a:schemeClr val="tx1"/>
                </a:solidFill>
              </a:rPr>
              <a:pPr>
                <a:spcBef>
                  <a:spcPct val="0"/>
                </a:spcBef>
                <a:buClrTx/>
                <a:buFontTx/>
                <a:buNone/>
              </a:pPr>
              <a:t>2</a:t>
            </a:fld>
            <a:endParaRPr lang="en-US" altLang="en-US" sz="2400" dirty="0">
              <a:solidFill>
                <a:schemeClr val="tx1"/>
              </a:solidFill>
            </a:endParaRPr>
          </a:p>
        </p:txBody>
      </p:sp>
      <p:sp>
        <p:nvSpPr>
          <p:cNvPr id="7171" name="Rectangle 2"/>
          <p:cNvSpPr>
            <a:spLocks noGrp="1" noChangeArrowheads="1"/>
          </p:cNvSpPr>
          <p:nvPr>
            <p:ph type="title"/>
          </p:nvPr>
        </p:nvSpPr>
        <p:spPr/>
        <p:txBody>
          <a:bodyPr/>
          <a:lstStyle/>
          <a:p>
            <a:r>
              <a:rPr lang="en-US" altLang="en-US" smtClean="0"/>
              <a:t>Vegetation Phenology</a:t>
            </a:r>
          </a:p>
        </p:txBody>
      </p:sp>
      <p:sp>
        <p:nvSpPr>
          <p:cNvPr id="7172" name="Rectangle 3"/>
          <p:cNvSpPr>
            <a:spLocks noGrp="1" noChangeArrowheads="1"/>
          </p:cNvSpPr>
          <p:nvPr>
            <p:ph type="body" idx="1"/>
          </p:nvPr>
        </p:nvSpPr>
        <p:spPr>
          <a:xfrm>
            <a:off x="152400" y="1066800"/>
            <a:ext cx="8839200" cy="4343400"/>
          </a:xfrm>
        </p:spPr>
        <p:txBody>
          <a:bodyPr/>
          <a:lstStyle/>
          <a:p>
            <a:r>
              <a:rPr lang="en-US" altLang="en-US" sz="2400" dirty="0" smtClean="0"/>
              <a:t>Simplified representation of </a:t>
            </a:r>
            <a:r>
              <a:rPr lang="en-US" altLang="en-US" sz="2400" b="1" dirty="0" smtClean="0"/>
              <a:t>seasonal</a:t>
            </a:r>
            <a:r>
              <a:rPr lang="en-US" altLang="en-US" sz="2400" dirty="0" smtClean="0"/>
              <a:t> variation in vegetation</a:t>
            </a:r>
          </a:p>
          <a:p>
            <a:r>
              <a:rPr lang="en-US" altLang="en-US" sz="2400" dirty="0" smtClean="0"/>
              <a:t>Estimated from Vegetation Indices (e.g. EVI, EVI2, NDVI…) derived from time series of satellite data</a:t>
            </a:r>
          </a:p>
          <a:p>
            <a:r>
              <a:rPr lang="en-US" altLang="en-US" sz="2400" dirty="0" smtClean="0"/>
              <a:t>Identifies timing of seasonal growth cycles</a:t>
            </a:r>
          </a:p>
          <a:p>
            <a:pPr lvl="1"/>
            <a:r>
              <a:rPr lang="en-US" altLang="en-US" sz="2400" dirty="0" smtClean="0"/>
              <a:t>Greenup, maturity, senescence, dormancy...</a:t>
            </a:r>
          </a:p>
        </p:txBody>
      </p:sp>
      <p:graphicFrame>
        <p:nvGraphicFramePr>
          <p:cNvPr id="7173" name="Object 4"/>
          <p:cNvGraphicFramePr>
            <a:graphicFrameLocks noChangeAspect="1"/>
          </p:cNvGraphicFramePr>
          <p:nvPr>
            <p:extLst>
              <p:ext uri="{D42A27DB-BD31-4B8C-83A1-F6EECF244321}">
                <p14:modId xmlns:p14="http://schemas.microsoft.com/office/powerpoint/2010/main" val="223446847"/>
              </p:ext>
            </p:extLst>
          </p:nvPr>
        </p:nvGraphicFramePr>
        <p:xfrm>
          <a:off x="762000" y="3276600"/>
          <a:ext cx="7112000" cy="3287713"/>
        </p:xfrm>
        <a:graphic>
          <a:graphicData uri="http://schemas.openxmlformats.org/presentationml/2006/ole">
            <mc:AlternateContent xmlns:mc="http://schemas.openxmlformats.org/markup-compatibility/2006">
              <mc:Choice xmlns:v="urn:schemas-microsoft-com:vml" Requires="v">
                <p:oleObj spid="_x0000_s7235" name="Worksheet" r:id="rId4" imgW="8828280" imgH="3899880" progId="Excel.Sheet.8">
                  <p:embed/>
                </p:oleObj>
              </mc:Choice>
              <mc:Fallback>
                <p:oleObj name="Worksheet" r:id="rId4" imgW="8828280" imgH="389988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276600"/>
                        <a:ext cx="7112000"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Rectangle 2"/>
          <p:cNvSpPr>
            <a:spLocks noChangeArrowheads="1"/>
          </p:cNvSpPr>
          <p:nvPr/>
        </p:nvSpPr>
        <p:spPr bwMode="auto">
          <a:xfrm>
            <a:off x="685800" y="6553200"/>
            <a:ext cx="830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600">
                <a:solidFill>
                  <a:schemeClr val="tx1"/>
                </a:solidFill>
              </a:rPr>
              <a:t>(Zhang et al. 2003; RSE; Zhang et al. 2004 GCB; Zhang et al. 2004, GRL)</a:t>
            </a:r>
          </a:p>
        </p:txBody>
      </p:sp>
      <p:sp>
        <p:nvSpPr>
          <p:cNvPr id="2" name="TextBox 1"/>
          <p:cNvSpPr txBox="1"/>
          <p:nvPr/>
        </p:nvSpPr>
        <p:spPr>
          <a:xfrm rot="16200000">
            <a:off x="811430" y="4616686"/>
            <a:ext cx="330540" cy="276999"/>
          </a:xfrm>
          <a:prstGeom prst="rect">
            <a:avLst/>
          </a:prstGeom>
          <a:noFill/>
        </p:spPr>
        <p:txBody>
          <a:bodyPr wrap="none" rtlCol="0">
            <a:spAutoFit/>
          </a:bodyPr>
          <a:lstStyle/>
          <a:p>
            <a:r>
              <a:rPr lang="en-US" sz="1200" b="1" dirty="0" smtClean="0">
                <a:solidFill>
                  <a:srgbClr val="000000"/>
                </a:solidFill>
              </a:rPr>
              <a:t>VI</a:t>
            </a:r>
            <a:endParaRPr lang="en-US" sz="1200" b="1" dirty="0">
              <a:solidFill>
                <a:srgbClr val="000000"/>
              </a:solidFill>
            </a:endParaRPr>
          </a:p>
        </p:txBody>
      </p:sp>
      <p:sp>
        <p:nvSpPr>
          <p:cNvPr id="8" name="Rectangle 7"/>
          <p:cNvSpPr/>
          <p:nvPr/>
        </p:nvSpPr>
        <p:spPr>
          <a:xfrm>
            <a:off x="76200" y="76200"/>
            <a:ext cx="356188" cy="461665"/>
          </a:xfrm>
          <a:prstGeom prst="rect">
            <a:avLst/>
          </a:prstGeom>
        </p:spPr>
        <p:txBody>
          <a:bodyPr wrap="none">
            <a:spAutoFit/>
          </a:bodyPr>
          <a:lstStyle/>
          <a:p>
            <a:r>
              <a:rPr lang="en-US" altLang="en-US" dirty="0" smtClean="0"/>
              <a:t>2</a:t>
            </a:r>
            <a:endParaRPr lang="en-US"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2023110"/>
            <a:ext cx="4385690" cy="2726092"/>
          </a:xfrm>
          <a:prstGeom prst="rect">
            <a:avLst/>
          </a:prstGeom>
        </p:spPr>
      </p:pic>
      <p:sp>
        <p:nvSpPr>
          <p:cNvPr id="6" name="Title 1"/>
          <p:cNvSpPr txBox="1">
            <a:spLocks/>
          </p:cNvSpPr>
          <p:nvPr/>
        </p:nvSpPr>
        <p:spPr bwMode="auto">
          <a:xfrm>
            <a:off x="0" y="972892"/>
            <a:ext cx="9086850" cy="46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gn="ctr" eaLnBrk="1" hangingPunct="1">
              <a:spcBef>
                <a:spcPct val="0"/>
              </a:spcBef>
              <a:buClrTx/>
              <a:buNone/>
            </a:pPr>
            <a:r>
              <a:rPr lang="en-US" altLang="en-US" sz="1800" b="1" dirty="0">
                <a:latin typeface="Arial Bold" panose="020B0704020202020204" pitchFamily="34" charset="0"/>
              </a:rPr>
              <a:t>3-Day EVI2 from 500m MODIS and VIIRS NBAR </a:t>
            </a:r>
          </a:p>
        </p:txBody>
      </p:sp>
      <p:pic>
        <p:nvPicPr>
          <p:cNvPr id="1026" name="Picture 2" descr="VIIRS_MODIS_Phenocam_si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5691" y="1618488"/>
            <a:ext cx="4701964" cy="373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210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VIIRS and MODIS</a:t>
            </a:r>
          </a:p>
        </p:txBody>
      </p:sp>
      <p:sp>
        <p:nvSpPr>
          <p:cNvPr id="9219" name="Content Placeholder 2"/>
          <p:cNvSpPr>
            <a:spLocks noGrp="1"/>
          </p:cNvSpPr>
          <p:nvPr>
            <p:ph idx="1"/>
          </p:nvPr>
        </p:nvSpPr>
        <p:spPr>
          <a:xfrm>
            <a:off x="227013" y="1066800"/>
            <a:ext cx="3751262" cy="698500"/>
          </a:xfrm>
        </p:spPr>
        <p:txBody>
          <a:bodyPr/>
          <a:lstStyle/>
          <a:p>
            <a:pPr marL="0" indent="0">
              <a:buFont typeface="Lucida Grande" pitchFamily="-105" charset="0"/>
              <a:buNone/>
            </a:pPr>
            <a:r>
              <a:rPr lang="en-US" altLang="en-US" sz="2400" smtClean="0"/>
              <a:t>Spectral difference </a:t>
            </a:r>
          </a:p>
        </p:txBody>
      </p:sp>
      <p:sp>
        <p:nvSpPr>
          <p:cNvPr id="9220"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fld id="{89D5744D-CB9E-4AF8-A9FE-2B69FE11217F}" type="slidenum">
              <a:rPr lang="en-US" altLang="en-US" sz="2400">
                <a:solidFill>
                  <a:schemeClr val="tx1"/>
                </a:solidFill>
              </a:rPr>
              <a:pPr>
                <a:spcBef>
                  <a:spcPct val="0"/>
                </a:spcBef>
                <a:buClrTx/>
                <a:buFontTx/>
                <a:buNone/>
              </a:pPr>
              <a:t>3</a:t>
            </a:fld>
            <a:endParaRPr lang="en-US" altLang="en-US" sz="2400" dirty="0">
              <a:solidFill>
                <a:schemeClr val="tx1"/>
              </a:solidFill>
            </a:endParaRPr>
          </a:p>
        </p:txBody>
      </p:sp>
      <p:graphicFrame>
        <p:nvGraphicFramePr>
          <p:cNvPr id="5" name="Chart 4"/>
          <p:cNvGraphicFramePr/>
          <p:nvPr/>
        </p:nvGraphicFramePr>
        <p:xfrm>
          <a:off x="152400" y="1421754"/>
          <a:ext cx="5029200" cy="1813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152546" y="1445227"/>
          <a:ext cx="3566160" cy="1954089"/>
        </p:xfrm>
        <a:graphic>
          <a:graphicData uri="http://schemas.openxmlformats.org/drawingml/2006/chart">
            <c:chart xmlns:c="http://schemas.openxmlformats.org/drawingml/2006/chart" xmlns:r="http://schemas.openxmlformats.org/officeDocument/2006/relationships" r:id="rId4"/>
          </a:graphicData>
        </a:graphic>
      </p:graphicFrame>
      <p:sp>
        <p:nvSpPr>
          <p:cNvPr id="9223" name="Rectangle 51"/>
          <p:cNvSpPr>
            <a:spLocks noChangeArrowheads="1"/>
          </p:cNvSpPr>
          <p:nvPr/>
        </p:nvSpPr>
        <p:spPr bwMode="auto">
          <a:xfrm>
            <a:off x="5395913" y="1920875"/>
            <a:ext cx="31543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400">
                <a:solidFill>
                  <a:srgbClr val="538135"/>
                </a:solidFill>
                <a:ea typeface="SimSun" panose="02010600030101010101" pitchFamily="2" charset="-122"/>
                <a:cs typeface="Times New Roman" panose="02020603050405020304" pitchFamily="18" charset="0"/>
              </a:rPr>
              <a:t>M8                   M10                      M11          </a:t>
            </a:r>
            <a:endParaRPr lang="en-US" altLang="en-US">
              <a:solidFill>
                <a:schemeClr val="tx1"/>
              </a:solidFill>
              <a:ea typeface="SimSun" panose="02010600030101010101" pitchFamily="2" charset="-122"/>
              <a:cs typeface="Times New Roman" panose="02020603050405020304" pitchFamily="18" charset="0"/>
            </a:endParaRPr>
          </a:p>
        </p:txBody>
      </p:sp>
      <p:sp>
        <p:nvSpPr>
          <p:cNvPr id="9224" name="Rectangle 39"/>
          <p:cNvSpPr>
            <a:spLocks noChangeArrowheads="1"/>
          </p:cNvSpPr>
          <p:nvPr/>
        </p:nvSpPr>
        <p:spPr bwMode="auto">
          <a:xfrm>
            <a:off x="5267325" y="2601913"/>
            <a:ext cx="31448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400">
                <a:solidFill>
                  <a:srgbClr val="1F3864"/>
                </a:solidFill>
                <a:ea typeface="SimSun" panose="02010600030101010101" pitchFamily="2" charset="-122"/>
                <a:cs typeface="Times New Roman" panose="02020603050405020304" pitchFamily="18" charset="0"/>
              </a:rPr>
              <a:t>    B5                    B6                      B7        </a:t>
            </a:r>
            <a:endParaRPr lang="en-US" altLang="en-US">
              <a:solidFill>
                <a:schemeClr val="tx1"/>
              </a:solidFill>
              <a:ea typeface="SimSun" panose="02010600030101010101" pitchFamily="2" charset="-122"/>
              <a:cs typeface="Times New Roman" panose="02020603050405020304" pitchFamily="18" charset="0"/>
            </a:endParaRPr>
          </a:p>
        </p:txBody>
      </p:sp>
      <p:sp>
        <p:nvSpPr>
          <p:cNvPr id="9225" name="Rectangle 43"/>
          <p:cNvSpPr>
            <a:spLocks noChangeArrowheads="1"/>
          </p:cNvSpPr>
          <p:nvPr/>
        </p:nvSpPr>
        <p:spPr bwMode="auto">
          <a:xfrm>
            <a:off x="6254750" y="2255838"/>
            <a:ext cx="5905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400">
                <a:solidFill>
                  <a:srgbClr val="FF0000"/>
                </a:solidFill>
                <a:ea typeface="SimSun" panose="02010600030101010101" pitchFamily="2" charset="-122"/>
                <a:cs typeface="Times New Roman" panose="02020603050405020304" pitchFamily="18" charset="0"/>
              </a:rPr>
              <a:t>    I3        </a:t>
            </a:r>
            <a:endParaRPr lang="en-US" altLang="en-US">
              <a:solidFill>
                <a:schemeClr val="tx1"/>
              </a:solidFill>
              <a:ea typeface="SimSun" panose="02010600030101010101" pitchFamily="2" charset="-122"/>
              <a:cs typeface="Times New Roman" panose="02020603050405020304" pitchFamily="18" charset="0"/>
            </a:endParaRPr>
          </a:p>
        </p:txBody>
      </p:sp>
      <p:grpSp>
        <p:nvGrpSpPr>
          <p:cNvPr id="9226" name="Group 29"/>
          <p:cNvGrpSpPr>
            <a:grpSpLocks/>
          </p:cNvGrpSpPr>
          <p:nvPr/>
        </p:nvGrpSpPr>
        <p:grpSpPr bwMode="auto">
          <a:xfrm>
            <a:off x="120650" y="4932363"/>
            <a:ext cx="8337550" cy="1554162"/>
            <a:chOff x="687903" y="5120640"/>
            <a:chExt cx="8337007" cy="1554480"/>
          </a:xfrm>
        </p:grpSpPr>
        <p:pic>
          <p:nvPicPr>
            <p:cNvPr id="9241" name="Picture 13"/>
            <p:cNvPicPr>
              <a:picLocks noChangeAspect="1" noChangeArrowheads="1"/>
            </p:cNvPicPr>
            <p:nvPr/>
          </p:nvPicPr>
          <p:blipFill>
            <a:blip r:embed="rId5">
              <a:extLst>
                <a:ext uri="{28A0092B-C50C-407E-A947-70E740481C1C}">
                  <a14:useLocalDpi xmlns:a14="http://schemas.microsoft.com/office/drawing/2010/main" val="0"/>
                </a:ext>
              </a:extLst>
            </a:blip>
            <a:srcRect l="4333" t="9355" r="5118" b="7576"/>
            <a:stretch>
              <a:fillRect/>
            </a:stretch>
          </p:blipFill>
          <p:spPr bwMode="auto">
            <a:xfrm>
              <a:off x="2803308" y="5120640"/>
              <a:ext cx="201168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14"/>
            <p:cNvPicPr>
              <a:picLocks noChangeAspect="1" noChangeArrowheads="1"/>
            </p:cNvPicPr>
            <p:nvPr/>
          </p:nvPicPr>
          <p:blipFill>
            <a:blip r:embed="rId6">
              <a:extLst>
                <a:ext uri="{28A0092B-C50C-407E-A947-70E740481C1C}">
                  <a14:useLocalDpi xmlns:a14="http://schemas.microsoft.com/office/drawing/2010/main" val="0"/>
                </a:ext>
              </a:extLst>
            </a:blip>
            <a:srcRect l="4733" t="9468" r="5154" b="8875"/>
            <a:stretch>
              <a:fillRect/>
            </a:stretch>
          </p:blipFill>
          <p:spPr bwMode="auto">
            <a:xfrm>
              <a:off x="7013230" y="5120640"/>
              <a:ext cx="201168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3" name="Text Box 2"/>
            <p:cNvSpPr txBox="1">
              <a:spLocks noChangeArrowheads="1"/>
            </p:cNvSpPr>
            <p:nvPr/>
          </p:nvSpPr>
          <p:spPr bwMode="auto">
            <a:xfrm>
              <a:off x="7038152" y="5157488"/>
              <a:ext cx="1949267" cy="30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spcAft>
                  <a:spcPts val="1000"/>
                </a:spcAft>
                <a:buClrTx/>
                <a:buFontTx/>
                <a:buNone/>
              </a:pPr>
              <a:r>
                <a:rPr lang="en-US" altLang="en-US" sz="1600" b="1">
                  <a:solidFill>
                    <a:schemeClr val="tx1"/>
                  </a:solidFill>
                  <a:latin typeface="Calibri" panose="020F0502020204030204" pitchFamily="34" charset="0"/>
                  <a:ea typeface="SimSun" panose="02010600030101010101" pitchFamily="2" charset="-122"/>
                </a:rPr>
                <a:t>MODIS  equivalent 1km</a:t>
              </a:r>
              <a:endParaRPr lang="en-US" altLang="en-US" sz="1600" b="1">
                <a:solidFill>
                  <a:schemeClr val="tx1"/>
                </a:solidFill>
                <a:latin typeface="Times New Roman" panose="02020603050405020304" pitchFamily="18" charset="0"/>
                <a:ea typeface="SimSun" panose="02010600030101010101" pitchFamily="2" charset="-122"/>
              </a:endParaRPr>
            </a:p>
          </p:txBody>
        </p:sp>
        <p:sp>
          <p:nvSpPr>
            <p:cNvPr id="9244" name="Text Box 2"/>
            <p:cNvSpPr txBox="1">
              <a:spLocks noChangeArrowheads="1"/>
            </p:cNvSpPr>
            <p:nvPr/>
          </p:nvSpPr>
          <p:spPr bwMode="auto">
            <a:xfrm>
              <a:off x="2810077" y="5143839"/>
              <a:ext cx="1720980" cy="37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nSpc>
                  <a:spcPct val="115000"/>
                </a:lnSpc>
                <a:spcBef>
                  <a:spcPct val="0"/>
                </a:spcBef>
                <a:spcAft>
                  <a:spcPts val="1000"/>
                </a:spcAft>
                <a:buClrTx/>
                <a:buFontTx/>
                <a:buNone/>
              </a:pPr>
              <a:r>
                <a:rPr lang="en-US" altLang="en-US" sz="1600" b="1">
                  <a:solidFill>
                    <a:schemeClr val="tx1"/>
                  </a:solidFill>
                  <a:latin typeface="Calibri" panose="020F0502020204030204" pitchFamily="34" charset="0"/>
                  <a:ea typeface="SimSun" panose="02010600030101010101" pitchFamily="2" charset="-122"/>
                </a:rPr>
                <a:t>MODIS 500m</a:t>
              </a:r>
              <a:endParaRPr lang="en-US" altLang="en-US" sz="1600" b="1">
                <a:solidFill>
                  <a:schemeClr val="tx1"/>
                </a:solidFill>
                <a:latin typeface="Times New Roman" panose="02020603050405020304" pitchFamily="18" charset="0"/>
                <a:ea typeface="SimSun" panose="02010600030101010101" pitchFamily="2" charset="-122"/>
              </a:endParaRPr>
            </a:p>
          </p:txBody>
        </p:sp>
        <p:pic>
          <p:nvPicPr>
            <p:cNvPr id="9245" name="Picture 11"/>
            <p:cNvPicPr>
              <a:picLocks noChangeAspect="1" noChangeArrowheads="1"/>
            </p:cNvPicPr>
            <p:nvPr/>
          </p:nvPicPr>
          <p:blipFill>
            <a:blip r:embed="rId7">
              <a:extLst>
                <a:ext uri="{28A0092B-C50C-407E-A947-70E740481C1C}">
                  <a14:useLocalDpi xmlns:a14="http://schemas.microsoft.com/office/drawing/2010/main" val="0"/>
                </a:ext>
              </a:extLst>
            </a:blip>
            <a:srcRect l="4688" t="9357" r="11128" b="9921"/>
            <a:stretch>
              <a:fillRect/>
            </a:stretch>
          </p:blipFill>
          <p:spPr bwMode="auto">
            <a:xfrm>
              <a:off x="687903" y="5120640"/>
              <a:ext cx="201168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12"/>
            <p:cNvPicPr>
              <a:picLocks noChangeAspect="1" noChangeArrowheads="1"/>
            </p:cNvPicPr>
            <p:nvPr/>
          </p:nvPicPr>
          <p:blipFill>
            <a:blip r:embed="rId8">
              <a:extLst>
                <a:ext uri="{28A0092B-C50C-407E-A947-70E740481C1C}">
                  <a14:useLocalDpi xmlns:a14="http://schemas.microsoft.com/office/drawing/2010/main" val="0"/>
                </a:ext>
              </a:extLst>
            </a:blip>
            <a:srcRect l="5887" t="9468" r="10732" b="8875"/>
            <a:stretch>
              <a:fillRect/>
            </a:stretch>
          </p:blipFill>
          <p:spPr bwMode="auto">
            <a:xfrm>
              <a:off x="4911472" y="5120640"/>
              <a:ext cx="201168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7" name="Text Box 2"/>
            <p:cNvSpPr txBox="1">
              <a:spLocks noChangeArrowheads="1"/>
            </p:cNvSpPr>
            <p:nvPr/>
          </p:nvSpPr>
          <p:spPr bwMode="auto">
            <a:xfrm>
              <a:off x="4922746" y="5149300"/>
              <a:ext cx="1228044" cy="3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nSpc>
                  <a:spcPct val="115000"/>
                </a:lnSpc>
                <a:spcBef>
                  <a:spcPct val="0"/>
                </a:spcBef>
                <a:spcAft>
                  <a:spcPts val="1000"/>
                </a:spcAft>
                <a:buClrTx/>
                <a:buFontTx/>
                <a:buNone/>
              </a:pPr>
              <a:r>
                <a:rPr lang="en-US" altLang="en-US" sz="1600" b="1">
                  <a:solidFill>
                    <a:schemeClr val="tx1"/>
                  </a:solidFill>
                  <a:latin typeface="Calibri" panose="020F0502020204030204" pitchFamily="34" charset="0"/>
                  <a:ea typeface="SimSun" panose="02010600030101010101" pitchFamily="2" charset="-122"/>
                </a:rPr>
                <a:t>VIIRS 1km</a:t>
              </a:r>
              <a:endParaRPr lang="en-US" altLang="en-US" sz="2400" b="1">
                <a:solidFill>
                  <a:schemeClr val="tx1"/>
                </a:solidFill>
                <a:latin typeface="Times New Roman" panose="02020603050405020304" pitchFamily="18" charset="0"/>
                <a:ea typeface="SimSun" panose="02010600030101010101" pitchFamily="2" charset="-122"/>
              </a:endParaRPr>
            </a:p>
          </p:txBody>
        </p:sp>
        <p:sp>
          <p:nvSpPr>
            <p:cNvPr id="9248" name="Text Box 2"/>
            <p:cNvSpPr txBox="1">
              <a:spLocks noChangeArrowheads="1"/>
            </p:cNvSpPr>
            <p:nvPr/>
          </p:nvSpPr>
          <p:spPr bwMode="auto">
            <a:xfrm>
              <a:off x="694672" y="5135652"/>
              <a:ext cx="1243615" cy="47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nSpc>
                  <a:spcPct val="115000"/>
                </a:lnSpc>
                <a:spcBef>
                  <a:spcPct val="0"/>
                </a:spcBef>
                <a:spcAft>
                  <a:spcPts val="1000"/>
                </a:spcAft>
                <a:buClrTx/>
                <a:buFontTx/>
                <a:buNone/>
              </a:pPr>
              <a:r>
                <a:rPr lang="en-US" altLang="en-US" sz="1600" b="1">
                  <a:solidFill>
                    <a:schemeClr val="tx1"/>
                  </a:solidFill>
                  <a:latin typeface="Calibri" panose="020F0502020204030204" pitchFamily="34" charset="0"/>
                  <a:ea typeface="SimSun" panose="02010600030101010101" pitchFamily="2" charset="-122"/>
                </a:rPr>
                <a:t>VIIRS 500m</a:t>
              </a:r>
              <a:endParaRPr lang="en-US" altLang="en-US" sz="2400" b="1">
                <a:solidFill>
                  <a:schemeClr val="tx1"/>
                </a:solidFill>
                <a:latin typeface="Times New Roman" panose="02020603050405020304" pitchFamily="18" charset="0"/>
                <a:ea typeface="SimSun" panose="02010600030101010101" pitchFamily="2" charset="-122"/>
              </a:endParaRPr>
            </a:p>
          </p:txBody>
        </p:sp>
      </p:grpSp>
      <p:sp>
        <p:nvSpPr>
          <p:cNvPr id="9227" name="Rectangle 19"/>
          <p:cNvSpPr>
            <a:spLocks noChangeArrowheads="1"/>
          </p:cNvSpPr>
          <p:nvPr/>
        </p:nvSpPr>
        <p:spPr bwMode="auto">
          <a:xfrm>
            <a:off x="105569" y="4414837"/>
            <a:ext cx="774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2400" dirty="0">
                <a:solidFill>
                  <a:schemeClr val="tx1"/>
                </a:solidFill>
              </a:rPr>
              <a:t>Effective spatial resolution difference</a:t>
            </a:r>
          </a:p>
        </p:txBody>
      </p:sp>
      <p:sp>
        <p:nvSpPr>
          <p:cNvPr id="9228" name="TextBox 20"/>
          <p:cNvSpPr txBox="1">
            <a:spLocks noChangeArrowheads="1"/>
          </p:cNvSpPr>
          <p:nvPr/>
        </p:nvSpPr>
        <p:spPr bwMode="auto">
          <a:xfrm>
            <a:off x="5257800" y="3757613"/>
            <a:ext cx="32273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gn="r">
              <a:spcBef>
                <a:spcPct val="0"/>
              </a:spcBef>
              <a:buClrTx/>
              <a:buFontTx/>
              <a:buNone/>
            </a:pPr>
            <a:r>
              <a:rPr lang="en-US" altLang="en-US" sz="1400" b="1" dirty="0">
                <a:solidFill>
                  <a:srgbClr val="FF0000"/>
                </a:solidFill>
              </a:rPr>
              <a:t>VIIRS I bands – gridded 500m (</a:t>
            </a:r>
            <a:r>
              <a:rPr lang="en-US" altLang="en-US" sz="1400" b="1" dirty="0" smtClean="0">
                <a:solidFill>
                  <a:srgbClr val="FF0000"/>
                </a:solidFill>
              </a:rPr>
              <a:t>375) </a:t>
            </a:r>
            <a:endParaRPr lang="en-US" altLang="en-US" sz="1400" b="1" dirty="0">
              <a:solidFill>
                <a:srgbClr val="FF0000"/>
              </a:solidFill>
            </a:endParaRPr>
          </a:p>
          <a:p>
            <a:pPr algn="r">
              <a:spcBef>
                <a:spcPct val="0"/>
              </a:spcBef>
              <a:buClrTx/>
              <a:buFontTx/>
              <a:buNone/>
            </a:pPr>
            <a:r>
              <a:rPr lang="en-US" altLang="en-US" sz="1400" b="1" dirty="0">
                <a:solidFill>
                  <a:srgbClr val="00B050"/>
                </a:solidFill>
              </a:rPr>
              <a:t>VIIRS M bands – gridded 1km (750)  </a:t>
            </a:r>
          </a:p>
          <a:p>
            <a:pPr algn="r">
              <a:spcBef>
                <a:spcPct val="0"/>
              </a:spcBef>
              <a:buClrTx/>
              <a:buFontTx/>
              <a:buNone/>
            </a:pPr>
            <a:r>
              <a:rPr lang="en-US" altLang="en-US" sz="1400" b="1" dirty="0">
                <a:solidFill>
                  <a:schemeClr val="tx1"/>
                </a:solidFill>
              </a:rPr>
              <a:t>MODIS bands – gridded 500m</a:t>
            </a:r>
          </a:p>
        </p:txBody>
      </p:sp>
      <p:sp>
        <p:nvSpPr>
          <p:cNvPr id="22" name="Rectangle 21"/>
          <p:cNvSpPr/>
          <p:nvPr/>
        </p:nvSpPr>
        <p:spPr>
          <a:xfrm>
            <a:off x="844550" y="1924050"/>
            <a:ext cx="4024313"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Bef>
                <a:spcPts val="0"/>
              </a:spcBef>
              <a:spcAft>
                <a:spcPts val="800"/>
              </a:spcAft>
              <a:defRPr/>
            </a:pPr>
            <a:r>
              <a:rPr lang="en-US" sz="1400" dirty="0">
                <a:solidFill>
                  <a:srgbClr val="538135"/>
                </a:solidFill>
                <a:ea typeface="SimSun" panose="02010600030101010101" pitchFamily="2" charset="-122"/>
                <a:cs typeface="Times New Roman" panose="02020603050405020304" pitchFamily="18" charset="0"/>
              </a:rPr>
              <a:t>M1 M2  M3        M4              M5                      M7</a:t>
            </a:r>
            <a:endParaRPr lang="en-US" sz="1200" dirty="0">
              <a:ea typeface="SimSun" panose="02010600030101010101" pitchFamily="2" charset="-122"/>
              <a:cs typeface="Times New Roman" panose="02020603050405020304" pitchFamily="18" charset="0"/>
            </a:endParaRPr>
          </a:p>
        </p:txBody>
      </p:sp>
      <p:sp>
        <p:nvSpPr>
          <p:cNvPr id="23" name="Rectangle 22"/>
          <p:cNvSpPr/>
          <p:nvPr/>
        </p:nvSpPr>
        <p:spPr>
          <a:xfrm>
            <a:off x="1323975" y="2657475"/>
            <a:ext cx="3544888"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Bef>
                <a:spcPts val="0"/>
              </a:spcBef>
              <a:spcAft>
                <a:spcPts val="800"/>
              </a:spcAft>
              <a:defRPr/>
            </a:pPr>
            <a:r>
              <a:rPr lang="en-US" sz="1400" dirty="0">
                <a:solidFill>
                  <a:srgbClr val="2F5496"/>
                </a:solidFill>
                <a:ea typeface="SimSun" panose="02010600030101010101" pitchFamily="2" charset="-122"/>
                <a:cs typeface="Times New Roman" panose="02020603050405020304" pitchFamily="18" charset="0"/>
              </a:rPr>
              <a:t>B3            B4              B1                       B2                                   </a:t>
            </a:r>
            <a:endParaRPr lang="en-US" sz="1200" dirty="0">
              <a:ea typeface="SimSun" panose="02010600030101010101" pitchFamily="2" charset="-122"/>
              <a:cs typeface="Times New Roman" panose="02020603050405020304" pitchFamily="18" charset="0"/>
            </a:endParaRPr>
          </a:p>
        </p:txBody>
      </p:sp>
      <p:sp>
        <p:nvSpPr>
          <p:cNvPr id="24" name="Rectangle 23"/>
          <p:cNvSpPr/>
          <p:nvPr/>
        </p:nvSpPr>
        <p:spPr>
          <a:xfrm>
            <a:off x="2555875" y="2259013"/>
            <a:ext cx="2552700" cy="295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spcBef>
                <a:spcPts val="0"/>
              </a:spcBef>
              <a:spcAft>
                <a:spcPts val="800"/>
              </a:spcAft>
              <a:defRPr/>
            </a:pPr>
            <a:r>
              <a:rPr lang="en-US" sz="1400" dirty="0">
                <a:solidFill>
                  <a:srgbClr val="FF0000"/>
                </a:solidFill>
                <a:ea typeface="SimSun" panose="02010600030101010101" pitchFamily="2" charset="-122"/>
                <a:cs typeface="Times New Roman" panose="02020603050405020304" pitchFamily="18" charset="0"/>
              </a:rPr>
              <a:t>    I1                                    I2        </a:t>
            </a:r>
            <a:endParaRPr lang="en-US" sz="1200" dirty="0">
              <a:ea typeface="SimSun" panose="02010600030101010101" pitchFamily="2" charset="-122"/>
              <a:cs typeface="Times New Roman" panose="02020603050405020304" pitchFamily="18" charset="0"/>
            </a:endParaRPr>
          </a:p>
        </p:txBody>
      </p:sp>
      <p:grpSp>
        <p:nvGrpSpPr>
          <p:cNvPr id="2" name="Group 1"/>
          <p:cNvGrpSpPr/>
          <p:nvPr/>
        </p:nvGrpSpPr>
        <p:grpSpPr>
          <a:xfrm>
            <a:off x="1922463" y="1476375"/>
            <a:ext cx="3992562" cy="1485900"/>
            <a:chOff x="1922463" y="1476375"/>
            <a:chExt cx="3992562" cy="1485900"/>
          </a:xfrm>
        </p:grpSpPr>
        <p:sp>
          <p:nvSpPr>
            <p:cNvPr id="25" name="Rectangle 24"/>
            <p:cNvSpPr/>
            <p:nvPr/>
          </p:nvSpPr>
          <p:spPr>
            <a:xfrm>
              <a:off x="4159250" y="1487488"/>
              <a:ext cx="709613" cy="14620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5478463" y="1476375"/>
              <a:ext cx="436562" cy="14732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flipH="1">
              <a:off x="1922463" y="1487488"/>
              <a:ext cx="452437" cy="14747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235" name="TextBox 33"/>
          <p:cNvSpPr txBox="1">
            <a:spLocks noChangeArrowheads="1"/>
          </p:cNvSpPr>
          <p:nvPr/>
        </p:nvSpPr>
        <p:spPr bwMode="auto">
          <a:xfrm>
            <a:off x="4976813" y="2209800"/>
            <a:ext cx="433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2400">
                <a:solidFill>
                  <a:schemeClr val="tx1"/>
                </a:solidFill>
              </a:rPr>
              <a:t>…</a:t>
            </a:r>
          </a:p>
        </p:txBody>
      </p:sp>
      <p:sp>
        <p:nvSpPr>
          <p:cNvPr id="9236" name="Rectangle 9"/>
          <p:cNvSpPr>
            <a:spLocks noChangeArrowheads="1"/>
          </p:cNvSpPr>
          <p:nvPr/>
        </p:nvSpPr>
        <p:spPr bwMode="auto">
          <a:xfrm>
            <a:off x="2744788" y="6450013"/>
            <a:ext cx="1443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600" b="1">
                <a:solidFill>
                  <a:schemeClr val="tx1"/>
                </a:solidFill>
                <a:latin typeface="Calibri" panose="020F0502020204030204" pitchFamily="34" charset="0"/>
                <a:ea typeface="SimSun" panose="02010600030101010101" pitchFamily="2" charset="-122"/>
                <a:cs typeface="Times New Roman" panose="02020603050405020304" pitchFamily="18" charset="0"/>
              </a:rPr>
              <a:t>833m × 618m</a:t>
            </a:r>
            <a:endParaRPr lang="en-US" altLang="en-US" sz="1600" b="1">
              <a:solidFill>
                <a:schemeClr val="tx1"/>
              </a:solidFill>
              <a:ea typeface="SimSun" panose="02010600030101010101" pitchFamily="2" charset="-122"/>
              <a:cs typeface="Times New Roman" panose="02020603050405020304" pitchFamily="18" charset="0"/>
            </a:endParaRPr>
          </a:p>
        </p:txBody>
      </p:sp>
      <p:sp>
        <p:nvSpPr>
          <p:cNvPr id="9237" name="Rectangle 10"/>
          <p:cNvSpPr>
            <a:spLocks noChangeArrowheads="1"/>
          </p:cNvSpPr>
          <p:nvPr/>
        </p:nvSpPr>
        <p:spPr bwMode="auto">
          <a:xfrm>
            <a:off x="650875" y="6450013"/>
            <a:ext cx="1443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600" b="1">
                <a:solidFill>
                  <a:schemeClr val="tx1"/>
                </a:solidFill>
                <a:latin typeface="Calibri" panose="020F0502020204030204" pitchFamily="34" charset="0"/>
                <a:ea typeface="SimSun" panose="02010600030101010101" pitchFamily="2" charset="-122"/>
                <a:cs typeface="Times New Roman" panose="02020603050405020304" pitchFamily="18" charset="0"/>
              </a:rPr>
              <a:t>565m × 595m</a:t>
            </a:r>
            <a:endParaRPr lang="en-US" altLang="en-US" sz="1600" b="1">
              <a:solidFill>
                <a:schemeClr val="tx1"/>
              </a:solidFill>
              <a:ea typeface="SimSun" panose="02010600030101010101" pitchFamily="2" charset="-122"/>
              <a:cs typeface="Times New Roman" panose="02020603050405020304" pitchFamily="18" charset="0"/>
            </a:endParaRPr>
          </a:p>
        </p:txBody>
      </p:sp>
      <p:sp>
        <p:nvSpPr>
          <p:cNvPr id="9238" name="Rectangle 27"/>
          <p:cNvSpPr>
            <a:spLocks noChangeArrowheads="1"/>
          </p:cNvSpPr>
          <p:nvPr/>
        </p:nvSpPr>
        <p:spPr bwMode="auto">
          <a:xfrm>
            <a:off x="6781800" y="6450013"/>
            <a:ext cx="1547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600" b="1">
                <a:solidFill>
                  <a:schemeClr val="tx1"/>
                </a:solidFill>
                <a:latin typeface="Calibri" panose="020F0502020204030204" pitchFamily="34" charset="0"/>
                <a:ea typeface="SimSun" panose="02010600030101010101" pitchFamily="2" charset="-122"/>
                <a:cs typeface="Times New Roman" panose="02020603050405020304" pitchFamily="18" charset="0"/>
              </a:rPr>
              <a:t>1091m × 923m</a:t>
            </a:r>
            <a:endParaRPr lang="en-US" altLang="en-US" sz="1600" b="1">
              <a:solidFill>
                <a:schemeClr val="tx1"/>
              </a:solidFill>
              <a:ea typeface="SimSun" panose="02010600030101010101" pitchFamily="2" charset="-122"/>
              <a:cs typeface="Times New Roman" panose="02020603050405020304" pitchFamily="18" charset="0"/>
            </a:endParaRPr>
          </a:p>
        </p:txBody>
      </p:sp>
      <p:sp>
        <p:nvSpPr>
          <p:cNvPr id="9239" name="Rectangle 28"/>
          <p:cNvSpPr>
            <a:spLocks noChangeArrowheads="1"/>
          </p:cNvSpPr>
          <p:nvPr/>
        </p:nvSpPr>
        <p:spPr bwMode="auto">
          <a:xfrm>
            <a:off x="4725988" y="6450013"/>
            <a:ext cx="159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600" b="1">
                <a:solidFill>
                  <a:schemeClr val="tx1"/>
                </a:solidFill>
                <a:latin typeface="Calibri" panose="020F0502020204030204" pitchFamily="34" charset="0"/>
                <a:ea typeface="SimSun" panose="02010600030101010101" pitchFamily="2" charset="-122"/>
                <a:cs typeface="Times New Roman" panose="02020603050405020304" pitchFamily="18" charset="0"/>
              </a:rPr>
              <a:t>1003m × 891m </a:t>
            </a:r>
            <a:endParaRPr lang="en-US" altLang="en-US" sz="1600" b="1">
              <a:solidFill>
                <a:schemeClr val="tx1"/>
              </a:solidFill>
              <a:ea typeface="SimSun" panose="02010600030101010101" pitchFamily="2" charset="-122"/>
              <a:cs typeface="Times New Roman" panose="02020603050405020304" pitchFamily="18" charset="0"/>
            </a:endParaRPr>
          </a:p>
        </p:txBody>
      </p:sp>
      <p:sp>
        <p:nvSpPr>
          <p:cNvPr id="9240" name="Rectangle 30"/>
          <p:cNvSpPr>
            <a:spLocks noChangeArrowheads="1"/>
          </p:cNvSpPr>
          <p:nvPr/>
        </p:nvSpPr>
        <p:spPr bwMode="auto">
          <a:xfrm>
            <a:off x="6138863" y="4538663"/>
            <a:ext cx="231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600" dirty="0">
                <a:solidFill>
                  <a:schemeClr val="tx1"/>
                </a:solidFill>
                <a:latin typeface="Calibri" panose="020F0502020204030204" pitchFamily="34" charset="0"/>
                <a:ea typeface="SimSun" panose="02010600030101010101" pitchFamily="2" charset="-122"/>
                <a:cs typeface="Times New Roman" panose="02020603050405020304" pitchFamily="18" charset="0"/>
              </a:rPr>
              <a:t>Campagnolo et al., 2016 </a:t>
            </a:r>
            <a:endParaRPr lang="en-US" altLang="en-US" sz="1600" dirty="0">
              <a:solidFill>
                <a:schemeClr val="tx1"/>
              </a:solidFill>
              <a:ea typeface="SimSun" panose="02010600030101010101" pitchFamily="2" charset="-122"/>
              <a:cs typeface="Times New Roman" panose="02020603050405020304" pitchFamily="18" charset="0"/>
            </a:endParaRPr>
          </a:p>
        </p:txBody>
      </p:sp>
      <p:sp>
        <p:nvSpPr>
          <p:cNvPr id="34" name="Rectangle 33"/>
          <p:cNvSpPr/>
          <p:nvPr/>
        </p:nvSpPr>
        <p:spPr>
          <a:xfrm>
            <a:off x="76200" y="76200"/>
            <a:ext cx="356188" cy="461665"/>
          </a:xfrm>
          <a:prstGeom prst="rect">
            <a:avLst/>
          </a:prstGeom>
        </p:spPr>
        <p:txBody>
          <a:bodyPr wrap="none">
            <a:spAutoFit/>
          </a:bodyPr>
          <a:lstStyle/>
          <a:p>
            <a:r>
              <a:rPr lang="en-US" altLang="en-US" dirty="0" smtClean="0"/>
              <a:t>3</a:t>
            </a:r>
            <a:endParaRPr lang="en-US" altLang="en-US" dirty="0"/>
          </a:p>
        </p:txBody>
      </p:sp>
      <p:sp>
        <p:nvSpPr>
          <p:cNvPr id="3" name="TextBox 2"/>
          <p:cNvSpPr txBox="1"/>
          <p:nvPr/>
        </p:nvSpPr>
        <p:spPr>
          <a:xfrm>
            <a:off x="432389" y="3276600"/>
            <a:ext cx="4368212"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Only 4 similar </a:t>
            </a:r>
            <a:r>
              <a:rPr lang="en-US" sz="2000" dirty="0" smtClean="0"/>
              <a:t>bands (3 distinct, overlap of I2 and M7)</a:t>
            </a:r>
            <a:endParaRPr lang="en-US" sz="2000" dirty="0" smtClean="0"/>
          </a:p>
          <a:p>
            <a:pPr marL="342900" indent="-342900">
              <a:buFont typeface="Arial" panose="020B0604020202020204" pitchFamily="34" charset="0"/>
              <a:buChar char="•"/>
            </a:pPr>
            <a:r>
              <a:rPr lang="en-US" sz="2000" dirty="0" smtClean="0"/>
              <a:t>No blue band in VIIRS I</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31825" y="217488"/>
            <a:ext cx="7162800" cy="990600"/>
          </a:xfrm>
        </p:spPr>
        <p:txBody>
          <a:bodyPr/>
          <a:lstStyle/>
          <a:p>
            <a:pPr algn="ctr"/>
            <a:r>
              <a:rPr lang="en-US" altLang="en-US" smtClean="0"/>
              <a:t>Daily MODIS and VIIRS NBAR products (MCD43 and VNP43)</a:t>
            </a:r>
          </a:p>
        </p:txBody>
      </p:sp>
      <p:sp>
        <p:nvSpPr>
          <p:cNvPr id="11267" name="Content Placeholder 2"/>
          <p:cNvSpPr>
            <a:spLocks noGrp="1"/>
          </p:cNvSpPr>
          <p:nvPr>
            <p:ph idx="1"/>
          </p:nvPr>
        </p:nvSpPr>
        <p:spPr>
          <a:xfrm>
            <a:off x="549275" y="5640388"/>
            <a:ext cx="8312150" cy="639762"/>
          </a:xfrm>
        </p:spPr>
        <p:txBody>
          <a:bodyPr/>
          <a:lstStyle/>
          <a:p>
            <a:pPr marL="0" indent="0">
              <a:spcBef>
                <a:spcPct val="0"/>
              </a:spcBef>
              <a:buFont typeface="Lucida Grande" pitchFamily="-105" charset="0"/>
              <a:buNone/>
            </a:pPr>
            <a:r>
              <a:rPr lang="en-US" altLang="en-US" sz="1800" smtClean="0"/>
              <a:t> </a:t>
            </a:r>
          </a:p>
        </p:txBody>
      </p:sp>
      <p:sp>
        <p:nvSpPr>
          <p:cNvPr id="11268"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fld id="{629AECC6-DBA6-4FAE-8BB1-DA46F527BDF1}" type="slidenum">
              <a:rPr lang="en-US" altLang="en-US" sz="2400">
                <a:solidFill>
                  <a:schemeClr val="tx1"/>
                </a:solidFill>
              </a:rPr>
              <a:pPr>
                <a:spcBef>
                  <a:spcPct val="0"/>
                </a:spcBef>
                <a:buClrTx/>
                <a:buFontTx/>
                <a:buNone/>
              </a:pPr>
              <a:t>4</a:t>
            </a:fld>
            <a:endParaRPr lang="en-US" altLang="en-US" sz="2400">
              <a:solidFill>
                <a:schemeClr val="tx1"/>
              </a:solidFill>
            </a:endParaRPr>
          </a:p>
        </p:txBody>
      </p:sp>
      <p:sp>
        <p:nvSpPr>
          <p:cNvPr id="11269" name="TextBox 6"/>
          <p:cNvSpPr txBox="1">
            <a:spLocks noChangeArrowheads="1"/>
          </p:cNvSpPr>
          <p:nvPr/>
        </p:nvSpPr>
        <p:spPr bwMode="auto">
          <a:xfrm>
            <a:off x="1190625" y="5986463"/>
            <a:ext cx="1323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gn="ctr">
              <a:spcBef>
                <a:spcPts val="600"/>
              </a:spcBef>
              <a:buClrTx/>
              <a:buFontTx/>
              <a:buNone/>
            </a:pPr>
            <a:r>
              <a:rPr lang="en-US" altLang="en-US" sz="1600">
                <a:solidFill>
                  <a:schemeClr val="tx1"/>
                </a:solidFill>
              </a:rPr>
              <a:t>NBAR</a:t>
            </a:r>
          </a:p>
        </p:txBody>
      </p:sp>
      <p:sp>
        <p:nvSpPr>
          <p:cNvPr id="11270" name="Rectangle 12"/>
          <p:cNvSpPr>
            <a:spLocks noChangeArrowheads="1"/>
          </p:cNvSpPr>
          <p:nvPr/>
        </p:nvSpPr>
        <p:spPr bwMode="auto">
          <a:xfrm>
            <a:off x="152400" y="2476500"/>
            <a:ext cx="6600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 typeface="Arial" panose="020B0604020202020204" pitchFamily="34" charset="0"/>
              <a:buChar char="•"/>
            </a:pPr>
            <a:r>
              <a:rPr lang="en-US" altLang="en-US" sz="2200" b="1">
                <a:solidFill>
                  <a:schemeClr val="tx1"/>
                </a:solidFill>
              </a:rPr>
              <a:t>NBAR</a:t>
            </a:r>
            <a:r>
              <a:rPr lang="en-US" altLang="en-US" sz="2200">
                <a:solidFill>
                  <a:schemeClr val="tx1"/>
                </a:solidFill>
              </a:rPr>
              <a:t> - Nadir BRDF Adjusted Reflectance</a:t>
            </a:r>
          </a:p>
          <a:p>
            <a:pPr lvl="1">
              <a:spcBef>
                <a:spcPct val="0"/>
              </a:spcBef>
              <a:buClrTx/>
              <a:buFont typeface="Arial" panose="020B0604020202020204" pitchFamily="34" charset="0"/>
              <a:buChar char="•"/>
            </a:pPr>
            <a:r>
              <a:rPr lang="en-US" altLang="en-US" sz="2000">
                <a:solidFill>
                  <a:schemeClr val="tx1"/>
                </a:solidFill>
                <a:latin typeface="Arial" panose="020B0604020202020204" pitchFamily="34" charset="0"/>
              </a:rPr>
              <a:t>Corrects all multi-angle obs to nadir</a:t>
            </a:r>
          </a:p>
        </p:txBody>
      </p:sp>
      <p:sp>
        <p:nvSpPr>
          <p:cNvPr id="11271" name="Rectangle 13"/>
          <p:cNvSpPr>
            <a:spLocks noChangeArrowheads="1"/>
          </p:cNvSpPr>
          <p:nvPr/>
        </p:nvSpPr>
        <p:spPr bwMode="auto">
          <a:xfrm>
            <a:off x="152400" y="1084263"/>
            <a:ext cx="827246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 typeface="Arial" panose="020B0604020202020204" pitchFamily="34" charset="0"/>
              <a:buChar char="•"/>
            </a:pPr>
            <a:r>
              <a:rPr lang="en-US" altLang="en-US" sz="2200" b="1">
                <a:solidFill>
                  <a:schemeClr val="tx1"/>
                </a:solidFill>
              </a:rPr>
              <a:t>BRDF</a:t>
            </a:r>
            <a:r>
              <a:rPr lang="en-US" altLang="en-US" sz="2200">
                <a:solidFill>
                  <a:schemeClr val="tx1"/>
                </a:solidFill>
              </a:rPr>
              <a:t> - Bidirectional Reflectance Distribution Function</a:t>
            </a:r>
          </a:p>
          <a:p>
            <a:pPr lvl="1">
              <a:spcBef>
                <a:spcPct val="0"/>
              </a:spcBef>
              <a:buClrTx/>
              <a:buFont typeface="Arial" panose="020B0604020202020204" pitchFamily="34" charset="0"/>
              <a:buChar char="•"/>
            </a:pPr>
            <a:r>
              <a:rPr lang="en-US" altLang="en-US" sz="2000">
                <a:solidFill>
                  <a:schemeClr val="tx1"/>
                </a:solidFill>
                <a:latin typeface="Arial" panose="020B0604020202020204" pitchFamily="34" charset="0"/>
              </a:rPr>
              <a:t>Describes the reflective character of the surface</a:t>
            </a:r>
          </a:p>
          <a:p>
            <a:pPr lvl="1">
              <a:spcBef>
                <a:spcPct val="0"/>
              </a:spcBef>
              <a:buClrTx/>
              <a:buFont typeface="Arial" panose="020B0604020202020204" pitchFamily="34" charset="0"/>
              <a:buChar char="•"/>
            </a:pPr>
            <a:r>
              <a:rPr lang="en-US" altLang="en-US" sz="2000">
                <a:solidFill>
                  <a:schemeClr val="tx1"/>
                </a:solidFill>
                <a:latin typeface="Arial" panose="020B0604020202020204" pitchFamily="34" charset="0"/>
              </a:rPr>
              <a:t>BRDF models are built up by fitting a surface to multidirectional observations built up over a short retrieval period</a:t>
            </a:r>
          </a:p>
        </p:txBody>
      </p:sp>
      <p:sp>
        <p:nvSpPr>
          <p:cNvPr id="11272" name="Rectangle 14"/>
          <p:cNvSpPr>
            <a:spLocks noChangeArrowheads="1"/>
          </p:cNvSpPr>
          <p:nvPr/>
        </p:nvSpPr>
        <p:spPr bwMode="auto">
          <a:xfrm>
            <a:off x="228600" y="6351588"/>
            <a:ext cx="4572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 typeface="Arial" panose="020B0604020202020204" pitchFamily="34" charset="0"/>
              <a:buChar char="•"/>
            </a:pPr>
            <a:r>
              <a:rPr lang="en-US" altLang="en-US" sz="2200" b="1">
                <a:solidFill>
                  <a:schemeClr val="tx1"/>
                </a:solidFill>
              </a:rPr>
              <a:t>QA</a:t>
            </a:r>
            <a:r>
              <a:rPr lang="en-US" altLang="en-US" sz="2200">
                <a:solidFill>
                  <a:schemeClr val="tx1"/>
                </a:solidFill>
              </a:rPr>
              <a:t> - Quality Assurance </a:t>
            </a:r>
          </a:p>
        </p:txBody>
      </p:sp>
      <p:sp>
        <p:nvSpPr>
          <p:cNvPr id="11273" name="Rectangle 4"/>
          <p:cNvSpPr>
            <a:spLocks noChangeArrowheads="1"/>
          </p:cNvSpPr>
          <p:nvPr/>
        </p:nvSpPr>
        <p:spPr bwMode="auto">
          <a:xfrm>
            <a:off x="3349625" y="5986463"/>
            <a:ext cx="3736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gn="ctr">
              <a:spcBef>
                <a:spcPts val="600"/>
              </a:spcBef>
              <a:buClrTx/>
              <a:buFontTx/>
              <a:buNone/>
            </a:pPr>
            <a:r>
              <a:rPr lang="en-US" altLang="en-US" sz="1600">
                <a:solidFill>
                  <a:schemeClr val="tx1"/>
                </a:solidFill>
              </a:rPr>
              <a:t>Surface reflectances from adjoining swaths</a:t>
            </a:r>
          </a:p>
        </p:txBody>
      </p:sp>
      <p:pic>
        <p:nvPicPr>
          <p:cNvPr id="112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3333750"/>
            <a:ext cx="30130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6175" y="3333750"/>
            <a:ext cx="30257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429000"/>
            <a:ext cx="3556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3405188"/>
            <a:ext cx="3556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8" name="Group 38"/>
          <p:cNvGrpSpPr>
            <a:grpSpLocks/>
          </p:cNvGrpSpPr>
          <p:nvPr/>
        </p:nvGrpSpPr>
        <p:grpSpPr bwMode="auto">
          <a:xfrm>
            <a:off x="6934200" y="3063875"/>
            <a:ext cx="1827213" cy="1279525"/>
            <a:chOff x="7146743" y="1367161"/>
            <a:chExt cx="1826629" cy="1280167"/>
          </a:xfrm>
        </p:grpSpPr>
        <p:grpSp>
          <p:nvGrpSpPr>
            <p:cNvPr id="16" name="Group 15"/>
            <p:cNvGrpSpPr/>
            <p:nvPr/>
          </p:nvGrpSpPr>
          <p:grpSpPr>
            <a:xfrm>
              <a:off x="7585859" y="2046860"/>
              <a:ext cx="233086" cy="582716"/>
              <a:chOff x="7970293" y="1868557"/>
              <a:chExt cx="218364" cy="959971"/>
            </a:xfrm>
            <a:gradFill flip="none" rotWithShape="1">
              <a:gsLst>
                <a:gs pos="0">
                  <a:schemeClr val="accent6">
                    <a:lumMod val="50000"/>
                  </a:schemeClr>
                </a:gs>
                <a:gs pos="50000">
                  <a:schemeClr val="accent6">
                    <a:lumMod val="75000"/>
                  </a:schemeClr>
                </a:gs>
                <a:gs pos="100000">
                  <a:schemeClr val="accent6">
                    <a:lumMod val="60000"/>
                    <a:lumOff val="40000"/>
                  </a:schemeClr>
                </a:gs>
              </a:gsLst>
              <a:lin ang="10800000" scaled="1"/>
              <a:tileRect/>
            </a:gradFill>
          </p:grpSpPr>
          <p:sp>
            <p:nvSpPr>
              <p:cNvPr id="9" name="Oval 8"/>
              <p:cNvSpPr/>
              <p:nvPr/>
            </p:nvSpPr>
            <p:spPr>
              <a:xfrm>
                <a:off x="7970293" y="1868557"/>
                <a:ext cx="218364" cy="601688"/>
              </a:xfrm>
              <a:prstGeom prst="ellipse">
                <a:avLst/>
              </a:prstGeom>
              <a:grp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079475" y="2446391"/>
                <a:ext cx="0" cy="382137"/>
              </a:xfrm>
              <a:prstGeom prst="line">
                <a:avLst/>
              </a:prstGeom>
              <a:grpFill/>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8199014" y="2041834"/>
              <a:ext cx="233086" cy="582716"/>
              <a:chOff x="7970293" y="1868557"/>
              <a:chExt cx="218364" cy="959971"/>
            </a:xfrm>
            <a:gradFill>
              <a:gsLst>
                <a:gs pos="0">
                  <a:schemeClr val="accent6">
                    <a:lumMod val="50000"/>
                  </a:schemeClr>
                </a:gs>
                <a:gs pos="50000">
                  <a:schemeClr val="accent6">
                    <a:lumMod val="75000"/>
                  </a:schemeClr>
                </a:gs>
                <a:gs pos="100000">
                  <a:schemeClr val="accent6">
                    <a:lumMod val="60000"/>
                    <a:lumOff val="40000"/>
                  </a:schemeClr>
                </a:gs>
              </a:gsLst>
              <a:lin ang="10800000" scaled="1"/>
            </a:gradFill>
          </p:grpSpPr>
          <p:sp>
            <p:nvSpPr>
              <p:cNvPr id="18" name="Oval 17"/>
              <p:cNvSpPr/>
              <p:nvPr/>
            </p:nvSpPr>
            <p:spPr>
              <a:xfrm>
                <a:off x="7970293" y="1868557"/>
                <a:ext cx="218364" cy="601688"/>
              </a:xfrm>
              <a:prstGeom prst="ellipse">
                <a:avLst/>
              </a:prstGeom>
              <a:grp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8079475" y="2446391"/>
                <a:ext cx="0" cy="382137"/>
              </a:xfrm>
              <a:prstGeom prst="line">
                <a:avLst/>
              </a:prstGeom>
              <a:grpFill/>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Sun 19"/>
            <p:cNvSpPr/>
            <p:nvPr/>
          </p:nvSpPr>
          <p:spPr>
            <a:xfrm>
              <a:off x="7146743" y="1367161"/>
              <a:ext cx="334856" cy="354191"/>
            </a:xfrm>
            <a:prstGeom prst="sun">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p:cNvCxnSpPr/>
            <p:nvPr/>
          </p:nvCxnSpPr>
          <p:spPr>
            <a:xfrm>
              <a:off x="7224506" y="2625092"/>
              <a:ext cx="17488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84" name="Group 23"/>
            <p:cNvGrpSpPr>
              <a:grpSpLocks/>
            </p:cNvGrpSpPr>
            <p:nvPr/>
          </p:nvGrpSpPr>
          <p:grpSpPr bwMode="auto">
            <a:xfrm rot="5400000">
              <a:off x="7890485" y="2385105"/>
              <a:ext cx="58272" cy="466173"/>
              <a:chOff x="7970305" y="1743015"/>
              <a:chExt cx="218364" cy="959971"/>
            </a:xfrm>
          </p:grpSpPr>
          <p:sp>
            <p:nvSpPr>
              <p:cNvPr id="25" name="Oval 24"/>
              <p:cNvSpPr/>
              <p:nvPr/>
            </p:nvSpPr>
            <p:spPr>
              <a:xfrm>
                <a:off x="7968457" y="1742628"/>
                <a:ext cx="220216" cy="601317"/>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a:off x="8075586" y="2330871"/>
                <a:ext cx="0" cy="38235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5400000">
              <a:off x="8531398" y="2381524"/>
              <a:ext cx="58272" cy="466173"/>
              <a:chOff x="7970293" y="1886491"/>
              <a:chExt cx="218364" cy="959971"/>
            </a:xfrm>
            <a:solidFill>
              <a:schemeClr val="bg2">
                <a:lumMod val="50000"/>
              </a:schemeClr>
            </a:solidFill>
          </p:grpSpPr>
          <p:sp>
            <p:nvSpPr>
              <p:cNvPr id="35" name="Oval 34"/>
              <p:cNvSpPr/>
              <p:nvPr/>
            </p:nvSpPr>
            <p:spPr>
              <a:xfrm>
                <a:off x="7970293" y="1886491"/>
                <a:ext cx="218364" cy="60168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a:off x="8079475" y="2464325"/>
                <a:ext cx="0" cy="382137"/>
              </a:xfrm>
              <a:prstGeom prst="line">
                <a:avLst/>
              </a:prstGeom>
              <a:grp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8" name="Left Arrow 37"/>
          <p:cNvSpPr/>
          <p:nvPr/>
        </p:nvSpPr>
        <p:spPr>
          <a:xfrm>
            <a:off x="3367088" y="4522788"/>
            <a:ext cx="273050" cy="182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6200" y="76200"/>
            <a:ext cx="356188" cy="461665"/>
          </a:xfrm>
          <a:prstGeom prst="rect">
            <a:avLst/>
          </a:prstGeom>
        </p:spPr>
        <p:txBody>
          <a:bodyPr wrap="none">
            <a:spAutoFit/>
          </a:bodyPr>
          <a:lstStyle/>
          <a:p>
            <a:r>
              <a:rPr lang="en-US" altLang="en-US" dirty="0"/>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smtClean="0"/>
              <a:t>MODIS and VIIRS NBAR </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b="68401"/>
          <a:stretch>
            <a:fillRect/>
          </a:stretch>
        </p:blipFill>
        <p:spPr bwMode="auto">
          <a:xfrm>
            <a:off x="266700" y="1646238"/>
            <a:ext cx="77343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6700" y="4648200"/>
            <a:ext cx="8382000" cy="1016000"/>
          </a:xfrm>
          <a:prstGeom prst="rect">
            <a:avLst/>
          </a:prstGeom>
        </p:spPr>
        <p:txBody>
          <a:bodyPr>
            <a:spAutoFit/>
          </a:bodyPr>
          <a:lstStyle/>
          <a:p>
            <a:pPr>
              <a:defRPr/>
            </a:pPr>
            <a:r>
              <a:rPr lang="en-US" sz="2000" dirty="0">
                <a:solidFill>
                  <a:srgbClr val="000000"/>
                </a:solidFill>
              </a:rPr>
              <a:t>NBAR comparison of MODIS band 2 vs VIIRS band I-2 (NIR) over </a:t>
            </a:r>
          </a:p>
          <a:p>
            <a:pPr marL="457200" indent="-457200">
              <a:buFontTx/>
              <a:buAutoNum type="alphaLcParenBoth"/>
              <a:defRPr/>
            </a:pPr>
            <a:r>
              <a:rPr lang="en-US" sz="2000" dirty="0">
                <a:solidFill>
                  <a:srgbClr val="000000"/>
                </a:solidFill>
              </a:rPr>
              <a:t>tile 08v05, Southwest USA, (b) h11v04, upper Midwest USA, and </a:t>
            </a:r>
          </a:p>
          <a:p>
            <a:pPr>
              <a:defRPr/>
            </a:pPr>
            <a:r>
              <a:rPr lang="en-US" sz="2000" dirty="0">
                <a:solidFill>
                  <a:srgbClr val="000000"/>
                </a:solidFill>
              </a:rPr>
              <a:t>(c) h16v01, Greenland</a:t>
            </a:r>
          </a:p>
        </p:txBody>
      </p:sp>
      <p:sp>
        <p:nvSpPr>
          <p:cNvPr id="13317" name="TextBox 4"/>
          <p:cNvSpPr txBox="1">
            <a:spLocks noChangeArrowheads="1"/>
          </p:cNvSpPr>
          <p:nvPr/>
        </p:nvSpPr>
        <p:spPr bwMode="auto">
          <a:xfrm>
            <a:off x="762000" y="3973513"/>
            <a:ext cx="7010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200" b="1">
                <a:solidFill>
                  <a:srgbClr val="000000"/>
                </a:solidFill>
              </a:rPr>
              <a:t>0.0               0.4              0.8                0.0           0.4               0.8              0.0              0.4            0.8</a:t>
            </a:r>
          </a:p>
          <a:p>
            <a:pPr>
              <a:spcBef>
                <a:spcPct val="0"/>
              </a:spcBef>
              <a:buClrTx/>
              <a:buFontTx/>
              <a:buNone/>
            </a:pPr>
            <a:endParaRPr lang="en-US" altLang="en-US" sz="1200" b="1">
              <a:solidFill>
                <a:srgbClr val="000000"/>
              </a:solidFill>
            </a:endParaRPr>
          </a:p>
          <a:p>
            <a:pPr algn="ctr">
              <a:spcBef>
                <a:spcPct val="0"/>
              </a:spcBef>
              <a:buClrTx/>
              <a:buFontTx/>
              <a:buNone/>
            </a:pPr>
            <a:r>
              <a:rPr lang="en-US" altLang="en-US" sz="1400" b="1">
                <a:solidFill>
                  <a:srgbClr val="000000"/>
                </a:solidFill>
              </a:rPr>
              <a:t>MODIS </a:t>
            </a:r>
          </a:p>
        </p:txBody>
      </p:sp>
      <p:sp>
        <p:nvSpPr>
          <p:cNvPr id="5" name="TextBox 4"/>
          <p:cNvSpPr txBox="1"/>
          <p:nvPr/>
        </p:nvSpPr>
        <p:spPr>
          <a:xfrm>
            <a:off x="1746250" y="3268811"/>
            <a:ext cx="1183337" cy="461665"/>
          </a:xfrm>
          <a:prstGeom prst="rect">
            <a:avLst/>
          </a:prstGeom>
          <a:noFill/>
        </p:spPr>
        <p:txBody>
          <a:bodyPr wrap="none" rtlCol="0">
            <a:spAutoFit/>
          </a:bodyPr>
          <a:lstStyle/>
          <a:p>
            <a:r>
              <a:rPr lang="en-US" sz="1200" dirty="0" smtClean="0"/>
              <a:t>RMSE: 0.0237</a:t>
            </a:r>
          </a:p>
          <a:p>
            <a:r>
              <a:rPr lang="en-US" sz="1200" dirty="0" smtClean="0"/>
              <a:t>BIAS: 0.0130</a:t>
            </a:r>
            <a:endParaRPr lang="en-US" sz="1200" dirty="0"/>
          </a:p>
        </p:txBody>
      </p:sp>
      <p:sp>
        <p:nvSpPr>
          <p:cNvPr id="9" name="TextBox 8"/>
          <p:cNvSpPr txBox="1"/>
          <p:nvPr/>
        </p:nvSpPr>
        <p:spPr>
          <a:xfrm>
            <a:off x="4191000" y="3268812"/>
            <a:ext cx="1183337" cy="461665"/>
          </a:xfrm>
          <a:prstGeom prst="rect">
            <a:avLst/>
          </a:prstGeom>
          <a:noFill/>
        </p:spPr>
        <p:txBody>
          <a:bodyPr wrap="none" rtlCol="0">
            <a:spAutoFit/>
          </a:bodyPr>
          <a:lstStyle/>
          <a:p>
            <a:r>
              <a:rPr lang="en-US" sz="1200" dirty="0" smtClean="0"/>
              <a:t>RMSE: 0.0245</a:t>
            </a:r>
          </a:p>
          <a:p>
            <a:r>
              <a:rPr lang="en-US" sz="1200" dirty="0" smtClean="0"/>
              <a:t>BIAS: 0.0127</a:t>
            </a:r>
            <a:endParaRPr lang="en-US" sz="1200" dirty="0"/>
          </a:p>
        </p:txBody>
      </p:sp>
      <p:sp>
        <p:nvSpPr>
          <p:cNvPr id="10" name="TextBox 9"/>
          <p:cNvSpPr txBox="1"/>
          <p:nvPr/>
        </p:nvSpPr>
        <p:spPr>
          <a:xfrm>
            <a:off x="6705600" y="3268810"/>
            <a:ext cx="1183337" cy="461665"/>
          </a:xfrm>
          <a:prstGeom prst="rect">
            <a:avLst/>
          </a:prstGeom>
          <a:noFill/>
        </p:spPr>
        <p:txBody>
          <a:bodyPr wrap="none" rtlCol="0">
            <a:spAutoFit/>
          </a:bodyPr>
          <a:lstStyle/>
          <a:p>
            <a:r>
              <a:rPr lang="en-US" sz="1200" dirty="0" smtClean="0"/>
              <a:t>RMSE: 0.0201</a:t>
            </a:r>
          </a:p>
          <a:p>
            <a:r>
              <a:rPr lang="en-US" sz="1200" dirty="0" smtClean="0"/>
              <a:t>BIAS: 0.0115</a:t>
            </a:r>
            <a:endParaRPr lang="en-US" sz="1200" dirty="0"/>
          </a:p>
        </p:txBody>
      </p:sp>
      <p:sp>
        <p:nvSpPr>
          <p:cNvPr id="2" name="Rectangle 1"/>
          <p:cNvSpPr/>
          <p:nvPr/>
        </p:nvSpPr>
        <p:spPr>
          <a:xfrm>
            <a:off x="76200" y="76200"/>
            <a:ext cx="356188" cy="461665"/>
          </a:xfrm>
          <a:prstGeom prst="rect">
            <a:avLst/>
          </a:prstGeom>
        </p:spPr>
        <p:txBody>
          <a:bodyPr wrap="none">
            <a:spAutoFit/>
          </a:bodyPr>
          <a:lstStyle/>
          <a:p>
            <a:r>
              <a:rPr lang="en-US" altLang="en-US" dirty="0" smtClean="0"/>
              <a:t>5</a:t>
            </a:r>
            <a:endParaRPr lang="en-US" altLang="en-US" dirty="0"/>
          </a:p>
        </p:txBody>
      </p:sp>
      <p:sp>
        <p:nvSpPr>
          <p:cNvPr id="6" name="Rectangle 5"/>
          <p:cNvSpPr/>
          <p:nvPr/>
        </p:nvSpPr>
        <p:spPr>
          <a:xfrm>
            <a:off x="129177" y="6057750"/>
            <a:ext cx="8276046" cy="707886"/>
          </a:xfrm>
          <a:prstGeom prst="rect">
            <a:avLst/>
          </a:prstGeom>
        </p:spPr>
        <p:txBody>
          <a:bodyPr wrap="square">
            <a:spAutoFit/>
          </a:bodyPr>
          <a:lstStyle/>
          <a:p>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These graphs show a comparison of NBAR from three equivalent MODIS and VIIRS tiles for </a:t>
            </a:r>
            <a: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NIR</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MODIS band 2 and VIIRS band </a:t>
            </a:r>
            <a:r>
              <a:rPr 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I-2.</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9" descr="D:\Journel Paper\VIIRS albedo\worldmap\Global_QA_2015_129.bmp"/>
          <p:cNvPicPr>
            <a:picLocks noChangeAspect="1" noChangeArrowheads="1"/>
          </p:cNvPicPr>
          <p:nvPr/>
        </p:nvPicPr>
        <p:blipFill>
          <a:blip r:embed="rId3">
            <a:extLst>
              <a:ext uri="{28A0092B-C50C-407E-A947-70E740481C1C}">
                <a14:useLocalDpi xmlns:a14="http://schemas.microsoft.com/office/drawing/2010/main" val="0"/>
              </a:ext>
            </a:extLst>
          </a:blip>
          <a:srcRect l="5136" t="23700" r="5136" b="22453"/>
          <a:stretch>
            <a:fillRect/>
          </a:stretch>
        </p:blipFill>
        <p:spPr bwMode="auto">
          <a:xfrm>
            <a:off x="992188" y="4484688"/>
            <a:ext cx="49244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1" descr="D:\Journel Paper\VIIRS albedo\worldmap\Global_NBAR_2015_129.bmp"/>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301750"/>
            <a:ext cx="48323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7" descr="D:\Journel Paper\VIIRS albedo\worldmap\Global_WSA_2015_129.bmp"/>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9713" y="2812576"/>
            <a:ext cx="49149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itle 1"/>
          <p:cNvSpPr>
            <a:spLocks noGrp="1"/>
          </p:cNvSpPr>
          <p:nvPr>
            <p:ph type="title"/>
          </p:nvPr>
        </p:nvSpPr>
        <p:spPr/>
        <p:txBody>
          <a:bodyPr/>
          <a:lstStyle/>
          <a:p>
            <a:r>
              <a:rPr lang="en-US" altLang="en-US" sz="3200" smtClean="0"/>
              <a:t>VIIRS NBAR, albedo and QA</a:t>
            </a:r>
          </a:p>
        </p:txBody>
      </p:sp>
      <p:sp>
        <p:nvSpPr>
          <p:cNvPr id="22534"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fld id="{5F83DD6E-EF43-48B6-A0CA-4EFB6C71BFC8}" type="slidenum">
              <a:rPr lang="en-US" altLang="en-US" sz="2400">
                <a:solidFill>
                  <a:schemeClr val="tx1"/>
                </a:solidFill>
              </a:rPr>
              <a:pPr>
                <a:spcBef>
                  <a:spcPct val="0"/>
                </a:spcBef>
                <a:buClrTx/>
                <a:buFontTx/>
                <a:buNone/>
              </a:pPr>
              <a:t>6</a:t>
            </a:fld>
            <a:endParaRPr lang="en-US" altLang="en-US" sz="2400" dirty="0">
              <a:solidFill>
                <a:schemeClr val="tx1"/>
              </a:solidFill>
            </a:endParaRPr>
          </a:p>
        </p:txBody>
      </p:sp>
      <p:grpSp>
        <p:nvGrpSpPr>
          <p:cNvPr id="22535" name="Canvas 163"/>
          <p:cNvGrpSpPr>
            <a:grpSpLocks/>
          </p:cNvGrpSpPr>
          <p:nvPr/>
        </p:nvGrpSpPr>
        <p:grpSpPr bwMode="auto">
          <a:xfrm>
            <a:off x="6216650" y="5470525"/>
            <a:ext cx="952500" cy="898525"/>
            <a:chOff x="4965065" y="1136939"/>
            <a:chExt cx="952500" cy="898247"/>
          </a:xfrm>
        </p:grpSpPr>
        <p:grpSp>
          <p:nvGrpSpPr>
            <p:cNvPr id="22544" name="Group 17"/>
            <p:cNvGrpSpPr>
              <a:grpSpLocks/>
            </p:cNvGrpSpPr>
            <p:nvPr/>
          </p:nvGrpSpPr>
          <p:grpSpPr bwMode="auto">
            <a:xfrm>
              <a:off x="4993640" y="1720226"/>
              <a:ext cx="732790" cy="314960"/>
              <a:chOff x="109855" y="1303329"/>
              <a:chExt cx="733165" cy="315789"/>
            </a:xfrm>
          </p:grpSpPr>
          <p:sp>
            <p:nvSpPr>
              <p:cNvPr id="22551" name="TextBox 7"/>
              <p:cNvSpPr txBox="1">
                <a:spLocks noChangeArrowheads="1"/>
              </p:cNvSpPr>
              <p:nvPr/>
            </p:nvSpPr>
            <p:spPr bwMode="auto">
              <a:xfrm>
                <a:off x="109855" y="1303329"/>
                <a:ext cx="733165" cy="26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gn="ctr">
                  <a:spcBef>
                    <a:spcPct val="0"/>
                  </a:spcBef>
                  <a:buClrTx/>
                  <a:buFontTx/>
                  <a:buNone/>
                </a:pPr>
                <a:r>
                  <a:rPr lang="en-US" altLang="en-US" sz="1100">
                    <a:solidFill>
                      <a:srgbClr val="000000"/>
                    </a:solidFill>
                    <a:latin typeface="Calibri" panose="020F0502020204030204" pitchFamily="34" charset="0"/>
                    <a:ea typeface="SimSun" panose="02010600030101010101" pitchFamily="2" charset="-122"/>
                    <a:cs typeface="Times New Roman" panose="02020603050405020304" pitchFamily="18" charset="0"/>
                  </a:rPr>
                  <a:t>Fill value</a:t>
                </a:r>
                <a:endParaRPr lang="en-US" altLang="en-US" sz="120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7" name="Rectangle 26"/>
              <p:cNvSpPr/>
              <p:nvPr/>
            </p:nvSpPr>
            <p:spPr>
              <a:xfrm>
                <a:off x="235332" y="1488641"/>
                <a:ext cx="457434" cy="130477"/>
              </a:xfrm>
              <a:prstGeom prst="rect">
                <a:avLst/>
              </a:prstGeom>
              <a:solidFill>
                <a:srgbClr val="AA13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nSpc>
                    <a:spcPct val="115000"/>
                  </a:lnSpc>
                  <a:spcBef>
                    <a:spcPts val="0"/>
                  </a:spcBef>
                  <a:spcAft>
                    <a:spcPts val="1000"/>
                  </a:spcAft>
                  <a:defRPr/>
                </a:pPr>
                <a:r>
                  <a:rPr lang="en-US" sz="110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latin typeface="Times New Roman" panose="02020603050405020304" pitchFamily="18" charset="0"/>
                  <a:ea typeface="SimSun" panose="02010600030101010101" pitchFamily="2" charset="-122"/>
                </a:endParaRPr>
              </a:p>
            </p:txBody>
          </p:sp>
        </p:grpSp>
        <p:grpSp>
          <p:nvGrpSpPr>
            <p:cNvPr id="22545" name="Group 18"/>
            <p:cNvGrpSpPr>
              <a:grpSpLocks/>
            </p:cNvGrpSpPr>
            <p:nvPr/>
          </p:nvGrpSpPr>
          <p:grpSpPr bwMode="auto">
            <a:xfrm>
              <a:off x="5022215" y="1136939"/>
              <a:ext cx="885825" cy="325120"/>
              <a:chOff x="231788" y="0"/>
              <a:chExt cx="886278" cy="326477"/>
            </a:xfrm>
          </p:grpSpPr>
          <p:sp>
            <p:nvSpPr>
              <p:cNvPr id="22549" name="TextBox 7"/>
              <p:cNvSpPr txBox="1">
                <a:spLocks noChangeArrowheads="1"/>
              </p:cNvSpPr>
              <p:nvPr/>
            </p:nvSpPr>
            <p:spPr bwMode="auto">
              <a:xfrm>
                <a:off x="231788" y="0"/>
                <a:ext cx="886278" cy="26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gn="ctr">
                  <a:spcBef>
                    <a:spcPct val="0"/>
                  </a:spcBef>
                  <a:buClrTx/>
                  <a:buFontTx/>
                  <a:buNone/>
                </a:pPr>
                <a:r>
                  <a:rPr lang="en-US" altLang="en-US" sz="1100">
                    <a:solidFill>
                      <a:srgbClr val="000000"/>
                    </a:solidFill>
                    <a:latin typeface="Calibri" panose="020F0502020204030204" pitchFamily="34" charset="0"/>
                    <a:ea typeface="SimSun" panose="02010600030101010101" pitchFamily="2" charset="-122"/>
                    <a:cs typeface="Times New Roman" panose="02020603050405020304" pitchFamily="18" charset="0"/>
                  </a:rPr>
                  <a:t>High Quality</a:t>
                </a:r>
                <a:endParaRPr lang="en-US" altLang="en-US" sz="120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Rectangle 24"/>
              <p:cNvSpPr/>
              <p:nvPr/>
            </p:nvSpPr>
            <p:spPr>
              <a:xfrm>
                <a:off x="336617" y="196017"/>
                <a:ext cx="459023" cy="130678"/>
              </a:xfrm>
              <a:prstGeom prst="rect">
                <a:avLst/>
              </a:prstGeom>
              <a:solidFill>
                <a:srgbClr val="258C58"/>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nSpc>
                    <a:spcPct val="115000"/>
                  </a:lnSpc>
                  <a:spcBef>
                    <a:spcPts val="0"/>
                  </a:spcBef>
                  <a:spcAft>
                    <a:spcPts val="1000"/>
                  </a:spcAft>
                  <a:defRPr/>
                </a:pPr>
                <a:r>
                  <a:rPr lang="en-US" sz="110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latin typeface="Times New Roman" panose="02020603050405020304" pitchFamily="18" charset="0"/>
                  <a:ea typeface="SimSun" panose="02010600030101010101" pitchFamily="2" charset="-122"/>
                </a:endParaRPr>
              </a:p>
            </p:txBody>
          </p:sp>
        </p:grpSp>
        <p:grpSp>
          <p:nvGrpSpPr>
            <p:cNvPr id="22546" name="Group 19"/>
            <p:cNvGrpSpPr>
              <a:grpSpLocks/>
            </p:cNvGrpSpPr>
            <p:nvPr/>
          </p:nvGrpSpPr>
          <p:grpSpPr bwMode="auto">
            <a:xfrm>
              <a:off x="4965065" y="1433312"/>
              <a:ext cx="952500" cy="315597"/>
              <a:chOff x="0" y="670744"/>
              <a:chExt cx="952987" cy="316974"/>
            </a:xfrm>
          </p:grpSpPr>
          <p:sp>
            <p:nvSpPr>
              <p:cNvPr id="22547" name="TextBox 7"/>
              <p:cNvSpPr txBox="1">
                <a:spLocks noChangeArrowheads="1"/>
              </p:cNvSpPr>
              <p:nvPr/>
            </p:nvSpPr>
            <p:spPr bwMode="auto">
              <a:xfrm>
                <a:off x="0" y="670744"/>
                <a:ext cx="952987" cy="26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lgn="ctr">
                  <a:spcBef>
                    <a:spcPct val="0"/>
                  </a:spcBef>
                  <a:buClrTx/>
                  <a:buFontTx/>
                  <a:buNone/>
                </a:pPr>
                <a:r>
                  <a:rPr lang="en-US" altLang="en-US" sz="1100">
                    <a:solidFill>
                      <a:srgbClr val="000000"/>
                    </a:solidFill>
                    <a:latin typeface="Calibri" panose="020F0502020204030204" pitchFamily="34" charset="0"/>
                    <a:ea typeface="SimSun" panose="02010600030101010101" pitchFamily="2" charset="-122"/>
                    <a:cs typeface="Times New Roman" panose="02020603050405020304" pitchFamily="18" charset="0"/>
                  </a:rPr>
                  <a:t>Low Quality</a:t>
                </a:r>
                <a:endParaRPr lang="en-US" altLang="en-US" sz="120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3" name="Rectangle 22"/>
              <p:cNvSpPr/>
              <p:nvPr/>
            </p:nvSpPr>
            <p:spPr>
              <a:xfrm>
                <a:off x="152478" y="857633"/>
                <a:ext cx="459023" cy="130702"/>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nSpc>
                    <a:spcPct val="115000"/>
                  </a:lnSpc>
                  <a:spcBef>
                    <a:spcPts val="0"/>
                  </a:spcBef>
                  <a:spcAft>
                    <a:spcPts val="1000"/>
                  </a:spcAft>
                  <a:defRPr/>
                </a:pPr>
                <a:r>
                  <a:rPr lang="en-US" sz="110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latin typeface="Times New Roman" panose="02020603050405020304" pitchFamily="18" charset="0"/>
                  <a:ea typeface="SimSun" panose="02010600030101010101" pitchFamily="2" charset="-122"/>
                </a:endParaRPr>
              </a:p>
            </p:txBody>
          </p:sp>
        </p:grpSp>
      </p:grpSp>
      <p:grpSp>
        <p:nvGrpSpPr>
          <p:cNvPr id="22536" name="Canvas 161"/>
          <p:cNvGrpSpPr>
            <a:grpSpLocks/>
          </p:cNvGrpSpPr>
          <p:nvPr/>
        </p:nvGrpSpPr>
        <p:grpSpPr bwMode="auto">
          <a:xfrm>
            <a:off x="7745853" y="4572000"/>
            <a:ext cx="944562" cy="355600"/>
            <a:chOff x="4025472" y="1601671"/>
            <a:chExt cx="943951" cy="354402"/>
          </a:xfrm>
        </p:grpSpPr>
        <p:pic>
          <p:nvPicPr>
            <p:cNvPr id="22542" name="Picture 7"/>
            <p:cNvPicPr>
              <a:picLocks noChangeAspect="1" noChangeArrowheads="1"/>
            </p:cNvPicPr>
            <p:nvPr/>
          </p:nvPicPr>
          <p:blipFill>
            <a:blip r:embed="rId6">
              <a:extLst>
                <a:ext uri="{28A0092B-C50C-407E-A947-70E740481C1C}">
                  <a14:useLocalDpi xmlns:a14="http://schemas.microsoft.com/office/drawing/2010/main" val="0"/>
                </a:ext>
              </a:extLst>
            </a:blip>
            <a:srcRect l="2740" t="6924" r="3880" b="5351"/>
            <a:stretch>
              <a:fillRect/>
            </a:stretch>
          </p:blipFill>
          <p:spPr bwMode="auto">
            <a:xfrm>
              <a:off x="4131224" y="1812196"/>
              <a:ext cx="620100" cy="14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TextBox 7"/>
            <p:cNvSpPr txBox="1">
              <a:spLocks noChangeArrowheads="1"/>
            </p:cNvSpPr>
            <p:nvPr/>
          </p:nvSpPr>
          <p:spPr bwMode="auto">
            <a:xfrm>
              <a:off x="4025472" y="1601671"/>
              <a:ext cx="943951"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100" dirty="0">
                  <a:solidFill>
                    <a:schemeClr val="tx1"/>
                  </a:solidFill>
                  <a:latin typeface="Calibri" panose="020F0502020204030204" pitchFamily="34" charset="0"/>
                  <a:ea typeface="SimSun" panose="02010600030101010101" pitchFamily="2" charset="-122"/>
                </a:rPr>
                <a:t>0               0.7</a:t>
              </a:r>
              <a:endParaRPr lang="en-US" altLang="en-US" sz="1200" dirty="0">
                <a:solidFill>
                  <a:schemeClr val="tx1"/>
                </a:solidFill>
                <a:latin typeface="Times New Roman" panose="02020603050405020304" pitchFamily="18" charset="0"/>
                <a:ea typeface="SimSun" panose="02010600030101010101" pitchFamily="2" charset="-122"/>
              </a:endParaRPr>
            </a:p>
          </p:txBody>
        </p:sp>
      </p:grpSp>
      <p:sp>
        <p:nvSpPr>
          <p:cNvPr id="22537" name="Rectangle 9"/>
          <p:cNvSpPr>
            <a:spLocks noChangeArrowheads="1"/>
          </p:cNvSpPr>
          <p:nvPr/>
        </p:nvSpPr>
        <p:spPr bwMode="auto">
          <a:xfrm>
            <a:off x="4267200" y="1371600"/>
            <a:ext cx="4376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600">
                <a:solidFill>
                  <a:schemeClr val="tx1"/>
                </a:solidFill>
                <a:ea typeface="SimSun" panose="02010600030101010101" pitchFamily="2" charset="-122"/>
              </a:rPr>
              <a:t>True color composite: Red, Green, Blue: 0-0.4</a:t>
            </a:r>
            <a:endParaRPr lang="en-US" altLang="en-US" sz="1600">
              <a:solidFill>
                <a:schemeClr val="tx1"/>
              </a:solidFill>
            </a:endParaRPr>
          </a:p>
        </p:txBody>
      </p:sp>
      <p:sp>
        <p:nvSpPr>
          <p:cNvPr id="22538" name="Rectangle 10"/>
          <p:cNvSpPr>
            <a:spLocks noChangeArrowheads="1"/>
          </p:cNvSpPr>
          <p:nvPr/>
        </p:nvSpPr>
        <p:spPr bwMode="auto">
          <a:xfrm>
            <a:off x="4270375" y="1066800"/>
            <a:ext cx="158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2400">
                <a:solidFill>
                  <a:schemeClr val="tx1"/>
                </a:solidFill>
                <a:ea typeface="SimSun" panose="02010600030101010101" pitchFamily="2" charset="-122"/>
              </a:rPr>
              <a:t>NBAR (M)</a:t>
            </a:r>
            <a:endParaRPr lang="en-US" altLang="en-US" sz="2400">
              <a:solidFill>
                <a:schemeClr val="tx1"/>
              </a:solidFill>
            </a:endParaRPr>
          </a:p>
        </p:txBody>
      </p:sp>
      <p:sp>
        <p:nvSpPr>
          <p:cNvPr id="22539" name="Rectangle 11"/>
          <p:cNvSpPr>
            <a:spLocks noChangeArrowheads="1"/>
          </p:cNvSpPr>
          <p:nvPr/>
        </p:nvSpPr>
        <p:spPr bwMode="auto">
          <a:xfrm>
            <a:off x="5662613" y="2027238"/>
            <a:ext cx="320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2400">
                <a:solidFill>
                  <a:schemeClr val="tx1"/>
                </a:solidFill>
                <a:ea typeface="SimSun" panose="02010600030101010101" pitchFamily="2" charset="-122"/>
              </a:rPr>
              <a:t>Shortwave broadband</a:t>
            </a:r>
          </a:p>
          <a:p>
            <a:pPr>
              <a:spcBef>
                <a:spcPct val="0"/>
              </a:spcBef>
              <a:buClrTx/>
              <a:buFontTx/>
              <a:buNone/>
            </a:pPr>
            <a:r>
              <a:rPr lang="en-US" altLang="en-US" sz="2400">
                <a:solidFill>
                  <a:schemeClr val="tx1"/>
                </a:solidFill>
                <a:ea typeface="SimSun" panose="02010600030101010101" pitchFamily="2" charset="-122"/>
              </a:rPr>
              <a:t>	 Albedo (WSA)</a:t>
            </a:r>
            <a:endParaRPr lang="en-US" altLang="en-US" sz="2400">
              <a:solidFill>
                <a:schemeClr val="tx1"/>
              </a:solidFill>
            </a:endParaRPr>
          </a:p>
        </p:txBody>
      </p:sp>
      <p:sp>
        <p:nvSpPr>
          <p:cNvPr id="22540" name="Rectangle 12"/>
          <p:cNvSpPr>
            <a:spLocks noChangeArrowheads="1"/>
          </p:cNvSpPr>
          <p:nvPr/>
        </p:nvSpPr>
        <p:spPr bwMode="auto">
          <a:xfrm>
            <a:off x="1219200" y="4486275"/>
            <a:ext cx="47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2400">
                <a:solidFill>
                  <a:schemeClr val="tx1"/>
                </a:solidFill>
                <a:ea typeface="SimSun" panose="02010600030101010101" pitchFamily="2" charset="-122"/>
              </a:rPr>
              <a:t>QA</a:t>
            </a:r>
            <a:endParaRPr lang="en-US" altLang="en-US" sz="2400">
              <a:solidFill>
                <a:schemeClr val="tx1"/>
              </a:solidFill>
            </a:endParaRPr>
          </a:p>
        </p:txBody>
      </p:sp>
      <p:sp>
        <p:nvSpPr>
          <p:cNvPr id="22541" name="Rectangle 5"/>
          <p:cNvSpPr>
            <a:spLocks noChangeArrowheads="1"/>
          </p:cNvSpPr>
          <p:nvPr/>
        </p:nvSpPr>
        <p:spPr bwMode="auto">
          <a:xfrm>
            <a:off x="6097588" y="6586538"/>
            <a:ext cx="158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1800">
                <a:solidFill>
                  <a:schemeClr val="tx1"/>
                </a:solidFill>
                <a:ea typeface="SimSun" panose="02010600030101010101" pitchFamily="2" charset="-122"/>
              </a:rPr>
              <a:t>May 9</a:t>
            </a:r>
            <a:r>
              <a:rPr lang="en-US" altLang="en-US" sz="1800" baseline="30000">
                <a:solidFill>
                  <a:schemeClr val="tx1"/>
                </a:solidFill>
                <a:ea typeface="SimSun" panose="02010600030101010101" pitchFamily="2" charset="-122"/>
              </a:rPr>
              <a:t>th</a:t>
            </a:r>
            <a:r>
              <a:rPr lang="en-US" altLang="en-US" sz="1800">
                <a:solidFill>
                  <a:schemeClr val="tx1"/>
                </a:solidFill>
                <a:ea typeface="SimSun" panose="02010600030101010101" pitchFamily="2" charset="-122"/>
              </a:rPr>
              <a:t>, 2015</a:t>
            </a:r>
            <a:endParaRPr lang="en-US" altLang="en-US" sz="1800">
              <a:solidFill>
                <a:schemeClr val="tx1"/>
              </a:solidFill>
            </a:endParaRPr>
          </a:p>
        </p:txBody>
      </p:sp>
      <p:sp>
        <p:nvSpPr>
          <p:cNvPr id="28" name="Rectangle 27"/>
          <p:cNvSpPr/>
          <p:nvPr/>
        </p:nvSpPr>
        <p:spPr>
          <a:xfrm>
            <a:off x="76200" y="76200"/>
            <a:ext cx="356188" cy="461665"/>
          </a:xfrm>
          <a:prstGeom prst="rect">
            <a:avLst/>
          </a:prstGeom>
        </p:spPr>
        <p:txBody>
          <a:bodyPr wrap="none">
            <a:spAutoFit/>
          </a:bodyPr>
          <a:lstStyle/>
          <a:p>
            <a:r>
              <a:rPr lang="en-US" altLang="en-US" dirty="0" smtClean="0"/>
              <a:t>6</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DS2DB14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62600" y="2286000"/>
            <a:ext cx="3581400" cy="3581400"/>
          </a:xfrm>
        </p:spPr>
      </p:pic>
      <p:sp>
        <p:nvSpPr>
          <p:cNvPr id="14339" name="Rectangle 3"/>
          <p:cNvSpPr>
            <a:spLocks noGrp="1" noChangeArrowheads="1"/>
          </p:cNvSpPr>
          <p:nvPr>
            <p:ph type="title" sz="quarter"/>
          </p:nvPr>
        </p:nvSpPr>
        <p:spPr>
          <a:xfrm>
            <a:off x="304800" y="0"/>
            <a:ext cx="8839200" cy="838200"/>
          </a:xfrm>
        </p:spPr>
        <p:txBody>
          <a:bodyPr/>
          <a:lstStyle/>
          <a:p>
            <a:pPr eaLnBrk="1" hangingPunct="1"/>
            <a:r>
              <a:rPr lang="en-US" altLang="en-US" sz="3200" smtClean="0"/>
              <a:t>New England Foliage - Autumn Phenology</a:t>
            </a:r>
          </a:p>
        </p:txBody>
      </p:sp>
      <p:pic>
        <p:nvPicPr>
          <p:cNvPr id="14340" name="Picture 4" descr="SDS2DB14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043238" y="1676400"/>
            <a:ext cx="3792537" cy="3487738"/>
          </a:xfrm>
        </p:spPr>
      </p:pic>
      <p:pic>
        <p:nvPicPr>
          <p:cNvPr id="14341" name="Picture 5" descr="SDS2DB143"/>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228600" y="990600"/>
            <a:ext cx="3657600" cy="3657600"/>
          </a:xfrm>
        </p:spPr>
      </p:pic>
      <p:sp>
        <p:nvSpPr>
          <p:cNvPr id="14342" name="Text Box 6"/>
          <p:cNvSpPr txBox="1">
            <a:spLocks noChangeArrowheads="1"/>
          </p:cNvSpPr>
          <p:nvPr/>
        </p:nvSpPr>
        <p:spPr bwMode="auto">
          <a:xfrm>
            <a:off x="7315200" y="6248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50000"/>
              </a:spcBef>
              <a:buClrTx/>
              <a:buFontTx/>
              <a:buNone/>
            </a:pPr>
            <a:endParaRPr lang="en-US" altLang="en-US" sz="2400" b="1">
              <a:solidFill>
                <a:schemeClr val="tx1"/>
              </a:solidFill>
              <a:latin typeface="Times New Roman" panose="02020603050405020304" pitchFamily="18" charset="0"/>
            </a:endParaRPr>
          </a:p>
        </p:txBody>
      </p:sp>
      <p:sp>
        <p:nvSpPr>
          <p:cNvPr id="14343" name="Text Box 7"/>
          <p:cNvSpPr txBox="1">
            <a:spLocks noChangeArrowheads="1"/>
          </p:cNvSpPr>
          <p:nvPr/>
        </p:nvSpPr>
        <p:spPr bwMode="auto">
          <a:xfrm>
            <a:off x="990600" y="4724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50000"/>
              </a:spcBef>
              <a:buClrTx/>
              <a:buFontTx/>
              <a:buNone/>
            </a:pPr>
            <a:r>
              <a:rPr lang="en-US" altLang="en-US" b="1">
                <a:solidFill>
                  <a:schemeClr val="tx1"/>
                </a:solidFill>
                <a:latin typeface="Times New Roman" panose="02020603050405020304" pitchFamily="18" charset="0"/>
              </a:rPr>
              <a:t>8/28/04</a:t>
            </a:r>
          </a:p>
        </p:txBody>
      </p:sp>
      <p:sp>
        <p:nvSpPr>
          <p:cNvPr id="14344" name="Text Box 8"/>
          <p:cNvSpPr txBox="1">
            <a:spLocks noChangeArrowheads="1"/>
          </p:cNvSpPr>
          <p:nvPr/>
        </p:nvSpPr>
        <p:spPr bwMode="auto">
          <a:xfrm>
            <a:off x="3886200" y="5334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50000"/>
              </a:spcBef>
              <a:buClrTx/>
              <a:buFontTx/>
              <a:buNone/>
            </a:pPr>
            <a:r>
              <a:rPr lang="en-US" altLang="en-US" b="1">
                <a:solidFill>
                  <a:schemeClr val="tx1"/>
                </a:solidFill>
                <a:latin typeface="Times New Roman" panose="02020603050405020304" pitchFamily="18" charset="0"/>
              </a:rPr>
              <a:t>9/29/04</a:t>
            </a:r>
          </a:p>
        </p:txBody>
      </p:sp>
      <p:sp>
        <p:nvSpPr>
          <p:cNvPr id="14345" name="Text Box 9"/>
          <p:cNvSpPr txBox="1">
            <a:spLocks noChangeArrowheads="1"/>
          </p:cNvSpPr>
          <p:nvPr/>
        </p:nvSpPr>
        <p:spPr bwMode="auto">
          <a:xfrm>
            <a:off x="6781800" y="60198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50000"/>
              </a:spcBef>
              <a:buClrTx/>
              <a:buFontTx/>
              <a:buNone/>
            </a:pPr>
            <a:r>
              <a:rPr lang="en-US" altLang="en-US" b="1">
                <a:solidFill>
                  <a:schemeClr val="tx1"/>
                </a:solidFill>
                <a:latin typeface="Times New Roman" panose="02020603050405020304" pitchFamily="18" charset="0"/>
              </a:rPr>
              <a:t>10/15/04</a:t>
            </a:r>
          </a:p>
        </p:txBody>
      </p:sp>
      <p:sp>
        <p:nvSpPr>
          <p:cNvPr id="14346" name="Text Box 10"/>
          <p:cNvSpPr txBox="1">
            <a:spLocks noChangeArrowheads="1"/>
          </p:cNvSpPr>
          <p:nvPr/>
        </p:nvSpPr>
        <p:spPr bwMode="auto">
          <a:xfrm>
            <a:off x="0" y="5257800"/>
            <a:ext cx="37433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50000"/>
              </a:spcBef>
              <a:buClrTx/>
              <a:buFontTx/>
              <a:buNone/>
            </a:pPr>
            <a:r>
              <a:rPr lang="en-US" altLang="en-US" dirty="0">
                <a:solidFill>
                  <a:schemeClr val="tx1"/>
                </a:solidFill>
                <a:latin typeface="Verdana" panose="020B0604030504040204" pitchFamily="34" charset="0"/>
              </a:rPr>
              <a:t>MODIS true color NBAR</a:t>
            </a:r>
          </a:p>
          <a:p>
            <a:pPr>
              <a:spcBef>
                <a:spcPct val="50000"/>
              </a:spcBef>
              <a:buClrTx/>
              <a:buFontTx/>
              <a:buNone/>
            </a:pPr>
            <a:r>
              <a:rPr lang="en-US" altLang="en-US" sz="1600" dirty="0">
                <a:solidFill>
                  <a:schemeClr val="tx1"/>
                </a:solidFill>
                <a:latin typeface="Verdana" panose="020B0604030504040204" pitchFamily="34" charset="0"/>
              </a:rPr>
              <a:t>Length of growing season</a:t>
            </a:r>
          </a:p>
          <a:p>
            <a:pPr>
              <a:spcBef>
                <a:spcPct val="50000"/>
              </a:spcBef>
              <a:buClrTx/>
              <a:buFontTx/>
              <a:buNone/>
            </a:pPr>
            <a:r>
              <a:rPr lang="en-US" altLang="en-US" sz="1600" dirty="0">
                <a:solidFill>
                  <a:schemeClr val="tx1"/>
                </a:solidFill>
                <a:latin typeface="Verdana" panose="020B0604030504040204" pitchFamily="34" charset="0"/>
              </a:rPr>
              <a:t>Emergence of leaves</a:t>
            </a:r>
          </a:p>
          <a:p>
            <a:pPr>
              <a:spcBef>
                <a:spcPct val="50000"/>
              </a:spcBef>
              <a:buClrTx/>
              <a:buFontTx/>
              <a:buNone/>
            </a:pPr>
            <a:r>
              <a:rPr lang="en-US" altLang="en-US" sz="1600" dirty="0">
                <a:solidFill>
                  <a:schemeClr val="tx1"/>
                </a:solidFill>
                <a:latin typeface="Verdana" panose="020B0604030504040204" pitchFamily="34" charset="0"/>
              </a:rPr>
              <a:t>Onset of senescence</a:t>
            </a:r>
          </a:p>
        </p:txBody>
      </p:sp>
      <p:sp>
        <p:nvSpPr>
          <p:cNvPr id="2" name="Slide Number Placeholder 1"/>
          <p:cNvSpPr>
            <a:spLocks noGrp="1"/>
          </p:cNvSpPr>
          <p:nvPr>
            <p:ph type="sldNum" sz="quarter" idx="12"/>
          </p:nvPr>
        </p:nvSpPr>
        <p:spPr/>
        <p:txBody>
          <a:bodyPr/>
          <a:lstStyle/>
          <a:p>
            <a:pPr>
              <a:defRPr/>
            </a:pPr>
            <a:fld id="{D96F7FEC-D921-4508-A30B-2177F1614B6A}" type="slidenum">
              <a:rPr lang="en-US" altLang="en-US" smtClean="0"/>
              <a:pPr>
                <a:defRPr/>
              </a:pPr>
              <a:t>7</a:t>
            </a:fld>
            <a:endParaRPr lang="en-US" altLang="en-US"/>
          </a:p>
        </p:txBody>
      </p:sp>
      <p:sp>
        <p:nvSpPr>
          <p:cNvPr id="12" name="Rectangle 11"/>
          <p:cNvSpPr/>
          <p:nvPr/>
        </p:nvSpPr>
        <p:spPr>
          <a:xfrm>
            <a:off x="76200" y="76200"/>
            <a:ext cx="356188" cy="461665"/>
          </a:xfrm>
          <a:prstGeom prst="rect">
            <a:avLst/>
          </a:prstGeom>
        </p:spPr>
        <p:txBody>
          <a:bodyPr wrap="none">
            <a:spAutoFit/>
          </a:bodyPr>
          <a:lstStyle/>
          <a:p>
            <a:r>
              <a:rPr lang="en-US" altLang="en-US" dirty="0"/>
              <a:t>7</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1587" t="4698" r="1587"/>
          <a:stretch>
            <a:fillRect/>
          </a:stretch>
        </p:blipFill>
        <p:spPr bwMode="auto">
          <a:xfrm>
            <a:off x="457200" y="1066800"/>
            <a:ext cx="37338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p:cNvPicPr>
            <a:picLocks noChangeAspect="1" noChangeArrowheads="1"/>
          </p:cNvPicPr>
          <p:nvPr/>
        </p:nvPicPr>
        <p:blipFill>
          <a:blip r:embed="rId4">
            <a:extLst>
              <a:ext uri="{28A0092B-C50C-407E-A947-70E740481C1C}">
                <a14:useLocalDpi xmlns:a14="http://schemas.microsoft.com/office/drawing/2010/main" val="0"/>
              </a:ext>
            </a:extLst>
          </a:blip>
          <a:srcRect t="2013" r="3180" b="-658"/>
          <a:stretch>
            <a:fillRect/>
          </a:stretch>
        </p:blipFill>
        <p:spPr bwMode="auto">
          <a:xfrm>
            <a:off x="4343400" y="106680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457200" y="274638"/>
            <a:ext cx="8229600" cy="639762"/>
          </a:xfrm>
          <a:prstGeom prst="rect">
            <a:avLst/>
          </a:prstGeom>
          <a:noFill/>
          <a:ln w="9525">
            <a:noFill/>
            <a:miter lim="800000"/>
            <a:headEnd/>
            <a:tailEnd/>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a:defRPr/>
            </a:pPr>
            <a:r>
              <a:rPr lang="en-US" sz="3600" dirty="0">
                <a:ea typeface="+mj-ea"/>
                <a:cs typeface="Arial" pitchFamily="34" charset="0"/>
              </a:rPr>
              <a:t>New England Foliage</a:t>
            </a:r>
          </a:p>
        </p:txBody>
      </p:sp>
      <p:sp>
        <p:nvSpPr>
          <p:cNvPr id="6" name="Rectangle 5"/>
          <p:cNvSpPr/>
          <p:nvPr/>
        </p:nvSpPr>
        <p:spPr>
          <a:xfrm>
            <a:off x="7643813" y="3219450"/>
            <a:ext cx="73025" cy="76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0" name="Content Placeholder 2"/>
          <p:cNvSpPr txBox="1">
            <a:spLocks/>
          </p:cNvSpPr>
          <p:nvPr/>
        </p:nvSpPr>
        <p:spPr bwMode="auto">
          <a:xfrm>
            <a:off x="76200" y="4876800"/>
            <a:ext cx="8915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marL="342900" indent="-342900">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lvl="1">
              <a:buClr>
                <a:schemeClr val="accent1"/>
              </a:buClr>
              <a:buSzPct val="85000"/>
              <a:buFont typeface="Arial" panose="020B0604020202020204" pitchFamily="34" charset="0"/>
              <a:buChar char="•"/>
            </a:pPr>
            <a:r>
              <a:rPr lang="en-US" altLang="en-US" dirty="0">
                <a:solidFill>
                  <a:schemeClr val="tx1"/>
                </a:solidFill>
                <a:latin typeface="Constantia" panose="02030602050306030303" pitchFamily="18" charset="0"/>
              </a:rPr>
              <a:t>Bartlett Experimental Forest, NH (44.0646°N, 71.2881°W)</a:t>
            </a:r>
          </a:p>
          <a:p>
            <a:pPr lvl="1">
              <a:buClr>
                <a:schemeClr val="accent1"/>
              </a:buClr>
              <a:buSzPct val="85000"/>
              <a:buFont typeface="Arial" panose="020B0604020202020204" pitchFamily="34" charset="0"/>
              <a:buChar char="•"/>
            </a:pPr>
            <a:r>
              <a:rPr lang="en-US" altLang="en-US" dirty="0" err="1" smtClean="0">
                <a:solidFill>
                  <a:schemeClr val="tx1"/>
                </a:solidFill>
                <a:latin typeface="Constantia" panose="02030602050306030303" pitchFamily="18" charset="0"/>
              </a:rPr>
              <a:t>Ameriflux</a:t>
            </a:r>
            <a:r>
              <a:rPr lang="en-US" altLang="en-US" dirty="0" smtClean="0">
                <a:solidFill>
                  <a:schemeClr val="tx1"/>
                </a:solidFill>
                <a:latin typeface="Constantia" panose="02030602050306030303" pitchFamily="18" charset="0"/>
              </a:rPr>
              <a:t> and extended NEON site</a:t>
            </a:r>
            <a:endParaRPr lang="en-US" altLang="en-US" dirty="0">
              <a:solidFill>
                <a:schemeClr val="tx1"/>
              </a:solidFill>
              <a:latin typeface="Constantia" panose="02030602050306030303" pitchFamily="18" charset="0"/>
            </a:endParaRPr>
          </a:p>
          <a:p>
            <a:pPr lvl="1">
              <a:buClr>
                <a:schemeClr val="accent1"/>
              </a:buClr>
              <a:buSzPct val="85000"/>
              <a:buFont typeface="Arial" panose="020B0604020202020204" pitchFamily="34" charset="0"/>
              <a:buChar char="•"/>
            </a:pPr>
            <a:r>
              <a:rPr lang="en-US" altLang="en-US" dirty="0">
                <a:solidFill>
                  <a:schemeClr val="tx1"/>
                </a:solidFill>
                <a:latin typeface="Constantia" panose="02030602050306030303" pitchFamily="18" charset="0"/>
              </a:rPr>
              <a:t>30km x 30km subset centered on the Bartlett tower</a:t>
            </a:r>
          </a:p>
        </p:txBody>
      </p:sp>
      <p:sp>
        <p:nvSpPr>
          <p:cNvPr id="7" name="Rectangle 6"/>
          <p:cNvSpPr/>
          <p:nvPr/>
        </p:nvSpPr>
        <p:spPr>
          <a:xfrm>
            <a:off x="76200" y="76200"/>
            <a:ext cx="356188" cy="461665"/>
          </a:xfrm>
          <a:prstGeom prst="rect">
            <a:avLst/>
          </a:prstGeom>
        </p:spPr>
        <p:txBody>
          <a:bodyPr wrap="none">
            <a:spAutoFit/>
          </a:bodyPr>
          <a:lstStyle/>
          <a:p>
            <a:r>
              <a:rPr lang="en-US" altLang="en-US" dirty="0" smtClean="0"/>
              <a:t>8</a:t>
            </a: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eaLnBrk="1" hangingPunct="1">
              <a:spcBef>
                <a:spcPct val="0"/>
              </a:spcBef>
              <a:buClrTx/>
              <a:buFontTx/>
              <a:buNone/>
            </a:pPr>
            <a:fld id="{010827D5-21E1-4717-A7DD-EF0FD9DC4AA8}" type="slidenum">
              <a:rPr lang="en-US" altLang="en-US" sz="2400">
                <a:solidFill>
                  <a:srgbClr val="045C75"/>
                </a:solidFill>
              </a:rPr>
              <a:pPr eaLnBrk="1" hangingPunct="1">
                <a:spcBef>
                  <a:spcPct val="0"/>
                </a:spcBef>
                <a:buClrTx/>
                <a:buFontTx/>
                <a:buNone/>
              </a:pPr>
              <a:t>9</a:t>
            </a:fld>
            <a:endParaRPr lang="en-US" altLang="en-US" sz="2400">
              <a:solidFill>
                <a:srgbClr val="045C75"/>
              </a:solidFill>
            </a:endParaRPr>
          </a:p>
        </p:txBody>
      </p:sp>
      <p:sp>
        <p:nvSpPr>
          <p:cNvPr id="18436" name="Title 1"/>
          <p:cNvSpPr>
            <a:spLocks noGrp="1"/>
          </p:cNvSpPr>
          <p:nvPr>
            <p:ph type="title"/>
          </p:nvPr>
        </p:nvSpPr>
        <p:spPr>
          <a:xfrm>
            <a:off x="457200" y="0"/>
            <a:ext cx="8229600" cy="762000"/>
          </a:xfrm>
        </p:spPr>
        <p:txBody>
          <a:bodyPr/>
          <a:lstStyle/>
          <a:p>
            <a:pPr algn="ctr"/>
            <a:r>
              <a:rPr lang="en-US" altLang="en-US" sz="3200" dirty="0" smtClean="0"/>
              <a:t>Temporal NBAR-EVI over </a:t>
            </a:r>
            <a:br>
              <a:rPr lang="en-US" altLang="en-US" sz="3200" dirty="0" smtClean="0"/>
            </a:br>
            <a:r>
              <a:rPr lang="en-US" altLang="en-US" sz="3200" dirty="0" smtClean="0"/>
              <a:t>Bartlett Forest Tower</a:t>
            </a:r>
          </a:p>
        </p:txBody>
      </p:sp>
      <p:sp>
        <p:nvSpPr>
          <p:cNvPr id="18437" name="Content Placeholder 2"/>
          <p:cNvSpPr>
            <a:spLocks noGrp="1"/>
          </p:cNvSpPr>
          <p:nvPr>
            <p:ph idx="1"/>
          </p:nvPr>
        </p:nvSpPr>
        <p:spPr>
          <a:xfrm>
            <a:off x="609600" y="990600"/>
            <a:ext cx="7620000" cy="609600"/>
          </a:xfrm>
        </p:spPr>
        <p:txBody>
          <a:bodyPr/>
          <a:lstStyle/>
          <a:p>
            <a:r>
              <a:rPr lang="en-US" altLang="en-US" sz="2400" dirty="0" smtClean="0">
                <a:latin typeface="Times New Roman" panose="02020603050405020304" pitchFamily="18" charset="0"/>
                <a:cs typeface="Times New Roman" panose="02020603050405020304" pitchFamily="18" charset="0"/>
              </a:rPr>
              <a:t>Temporal </a:t>
            </a:r>
            <a:r>
              <a:rPr lang="en-US" altLang="en-US" sz="2400" b="1" dirty="0" smtClean="0">
                <a:latin typeface="Times New Roman" panose="02020603050405020304" pitchFamily="18" charset="0"/>
                <a:cs typeface="Times New Roman" panose="02020603050405020304" pitchFamily="18" charset="0"/>
              </a:rPr>
              <a:t>EVI</a:t>
            </a:r>
            <a:r>
              <a:rPr lang="en-US" altLang="en-US" sz="2400" dirty="0" smtClean="0">
                <a:latin typeface="Times New Roman" panose="02020603050405020304" pitchFamily="18" charset="0"/>
                <a:cs typeface="Times New Roman" panose="02020603050405020304" pitchFamily="18" charset="0"/>
              </a:rPr>
              <a:t> centered on Bartlett (30km by 30km) </a:t>
            </a:r>
          </a:p>
        </p:txBody>
      </p:sp>
      <p:pic>
        <p:nvPicPr>
          <p:cNvPr id="184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08149"/>
            <a:ext cx="4553527" cy="44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30376"/>
            <a:ext cx="4419600" cy="437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1"/>
          <p:cNvSpPr txBox="1">
            <a:spLocks noChangeArrowheads="1"/>
          </p:cNvSpPr>
          <p:nvPr/>
        </p:nvSpPr>
        <p:spPr bwMode="auto">
          <a:xfrm>
            <a:off x="1524000" y="13716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389"/>
              </a:buClr>
              <a:buFont typeface="Lucida Grande" pitchFamily="-105" charset="0"/>
              <a:buChar char="▸"/>
              <a:defRPr sz="2000">
                <a:solidFill>
                  <a:srgbClr val="005A8B"/>
                </a:solidFill>
                <a:latin typeface="Arial" panose="020B0604020202020204" pitchFamily="34" charset="0"/>
                <a:ea typeface="ヒラギノ角ゴ Pro W3" pitchFamily="36" charset="-128"/>
              </a:defRPr>
            </a:lvl1pPr>
            <a:lvl2pPr marL="742950" indent="-28575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2pPr>
            <a:lvl3pPr marL="1143000" indent="-228600">
              <a:spcBef>
                <a:spcPct val="20000"/>
              </a:spcBef>
              <a:buClr>
                <a:srgbClr val="005389"/>
              </a:buClr>
              <a:buSzPct val="75000"/>
              <a:buFont typeface="Lucida Grande" pitchFamily="-105" charset="0"/>
              <a:buChar char="▸"/>
              <a:defRPr>
                <a:solidFill>
                  <a:srgbClr val="005A8B"/>
                </a:solidFill>
                <a:latin typeface="Arial" panose="020B0604020202020204" pitchFamily="34" charset="0"/>
                <a:ea typeface="ヒラギノ角ゴ Pro W3" pitchFamily="36" charset="-128"/>
              </a:defRPr>
            </a:lvl3pPr>
            <a:lvl4pPr marL="1600200" indent="-228600">
              <a:spcBef>
                <a:spcPct val="20000"/>
              </a:spcBef>
              <a:buClr>
                <a:srgbClr val="005389"/>
              </a:buClr>
              <a:buFont typeface="Lucida Grande" pitchFamily="-105" charset="0"/>
              <a:buChar char="▸"/>
              <a:defRPr>
                <a:solidFill>
                  <a:srgbClr val="005A8B"/>
                </a:solidFill>
                <a:latin typeface="Arial" panose="020B0604020202020204" pitchFamily="34" charset="0"/>
                <a:ea typeface="ヒラギノ角ゴ Pro W3" pitchFamily="36" charset="-128"/>
              </a:defRPr>
            </a:lvl4pPr>
            <a:lvl5pPr marL="2057400" indent="-228600">
              <a:spcBef>
                <a:spcPct val="20000"/>
              </a:spcBef>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5pPr>
            <a:lvl6pPr marL="25146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6pPr>
            <a:lvl7pPr marL="29718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7pPr>
            <a:lvl8pPr marL="34290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8pPr>
            <a:lvl9pPr marL="3886200" indent="-228600" eaLnBrk="0" fontAlgn="base" hangingPunct="0">
              <a:spcBef>
                <a:spcPct val="20000"/>
              </a:spcBef>
              <a:spcAft>
                <a:spcPct val="0"/>
              </a:spcAft>
              <a:buClr>
                <a:srgbClr val="005389"/>
              </a:buClr>
              <a:buFont typeface="Lucida Grande" pitchFamily="-105" charset="0"/>
              <a:buChar char="▸"/>
              <a:defRPr>
                <a:solidFill>
                  <a:srgbClr val="005A8B"/>
                </a:solidFill>
                <a:latin typeface="Arial Bold" panose="020B0704020202020204" pitchFamily="34" charset="0"/>
                <a:ea typeface="ヒラギノ角ゴ Pro W3" pitchFamily="36" charset="-128"/>
              </a:defRPr>
            </a:lvl9pPr>
          </a:lstStyle>
          <a:p>
            <a:pPr>
              <a:spcBef>
                <a:spcPct val="0"/>
              </a:spcBef>
              <a:buClrTx/>
              <a:buFontTx/>
              <a:buNone/>
            </a:pPr>
            <a:r>
              <a:rPr lang="en-US" altLang="en-US" sz="2400">
                <a:solidFill>
                  <a:schemeClr val="tx1"/>
                </a:solidFill>
              </a:rPr>
              <a:t>2005					2006	</a:t>
            </a:r>
          </a:p>
        </p:txBody>
      </p:sp>
      <p:sp>
        <p:nvSpPr>
          <p:cNvPr id="8" name="Rectangle 7"/>
          <p:cNvSpPr/>
          <p:nvPr/>
        </p:nvSpPr>
        <p:spPr>
          <a:xfrm>
            <a:off x="76200" y="76200"/>
            <a:ext cx="356188" cy="461665"/>
          </a:xfrm>
          <a:prstGeom prst="rect">
            <a:avLst/>
          </a:prstGeom>
        </p:spPr>
        <p:txBody>
          <a:bodyPr wrap="none">
            <a:spAutoFit/>
          </a:bodyPr>
          <a:lstStyle/>
          <a:p>
            <a:r>
              <a:rPr lang="en-US" altLang="en-US" dirty="0" smtClean="0"/>
              <a:t>9</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Custom 2">
      <a:dk1>
        <a:srgbClr val="005A8B"/>
      </a:dk1>
      <a:lt1>
        <a:srgbClr val="FFFFFF"/>
      </a:lt1>
      <a:dk2>
        <a:srgbClr val="A0CFEB"/>
      </a:dk2>
      <a:lt2>
        <a:srgbClr val="A79E70"/>
      </a:lt2>
      <a:accent1>
        <a:srgbClr val="D47600"/>
      </a:accent1>
      <a:accent2>
        <a:srgbClr val="988F86"/>
      </a:accent2>
      <a:accent3>
        <a:srgbClr val="C59217"/>
      </a:accent3>
      <a:accent4>
        <a:srgbClr val="A33F1F"/>
      </a:accent4>
      <a:accent5>
        <a:srgbClr val="CDE4F3"/>
      </a:accent5>
      <a:accent6>
        <a:srgbClr val="B28414"/>
      </a:accent6>
      <a:hlink>
        <a:srgbClr val="D47600"/>
      </a:hlink>
      <a:folHlink>
        <a:srgbClr val="A33F1F"/>
      </a:folHlink>
    </a:clrScheme>
    <a:fontScheme name="Blank Presentation">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FFFFFF"/>
        </a:dk1>
        <a:lt1>
          <a:srgbClr val="FFFFFF"/>
        </a:lt1>
        <a:dk2>
          <a:srgbClr val="FFFFFF"/>
        </a:dk2>
        <a:lt2>
          <a:srgbClr val="005A8B"/>
        </a:lt2>
        <a:accent1>
          <a:srgbClr val="A0CFEB"/>
        </a:accent1>
        <a:accent2>
          <a:srgbClr val="C59217"/>
        </a:accent2>
        <a:accent3>
          <a:srgbClr val="FFFFFF"/>
        </a:accent3>
        <a:accent4>
          <a:srgbClr val="DADADA"/>
        </a:accent4>
        <a:accent5>
          <a:srgbClr val="CDE4F3"/>
        </a:accent5>
        <a:accent6>
          <a:srgbClr val="B28414"/>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10656</TotalTime>
  <Words>1901</Words>
  <Application>Microsoft Office PowerPoint</Application>
  <PresentationFormat>On-screen Show (4:3)</PresentationFormat>
  <Paragraphs>244</Paragraphs>
  <Slides>20</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SimSun</vt:lpstr>
      <vt:lpstr>Arial</vt:lpstr>
      <vt:lpstr>Arial Bold</vt:lpstr>
      <vt:lpstr>Calibri</vt:lpstr>
      <vt:lpstr>Constantia</vt:lpstr>
      <vt:lpstr>Lucida Grande</vt:lpstr>
      <vt:lpstr>Times New Roman</vt:lpstr>
      <vt:lpstr>Verdana</vt:lpstr>
      <vt:lpstr>ヒラギノ角ゴ Pro W3</vt:lpstr>
      <vt:lpstr>Blank Presentation</vt:lpstr>
      <vt:lpstr>Worksheet</vt:lpstr>
      <vt:lpstr>MODIS and VIIRS NBAR-VI</vt:lpstr>
      <vt:lpstr>Vegetation Phenology</vt:lpstr>
      <vt:lpstr>VIIRS and MODIS</vt:lpstr>
      <vt:lpstr>Daily MODIS and VIIRS NBAR products (MCD43 and VNP43)</vt:lpstr>
      <vt:lpstr>MODIS and VIIRS NBAR </vt:lpstr>
      <vt:lpstr>VIIRS NBAR, albedo and QA</vt:lpstr>
      <vt:lpstr>New England Foliage - Autumn Phenology</vt:lpstr>
      <vt:lpstr>PowerPoint Presentation</vt:lpstr>
      <vt:lpstr>Temporal NBAR-EVI over  Bartlett Forest Tower</vt:lpstr>
      <vt:lpstr>Temporal MODIS NBAR-EVI over Bartlett Forest Tower</vt:lpstr>
      <vt:lpstr>Global Land Surface Phenology (GLSP): Collection 1 </vt:lpstr>
      <vt:lpstr>Global Land Surface Phenology (GLSP): Collection 1 </vt:lpstr>
      <vt:lpstr>PowerPoint Presentation</vt:lpstr>
      <vt:lpstr>Landsat (30m) and VIIRS (500m) Phenology Comparison </vt:lpstr>
      <vt:lpstr>PowerPoint Presentation</vt:lpstr>
      <vt:lpstr>MODIS and VIIRS Phenology Comparison  </vt:lpstr>
      <vt:lpstr>Summary: MODIS and VIIRS Continuity</vt:lpstr>
      <vt:lpstr>  Thank You!      Questions?</vt:lpstr>
      <vt:lpstr>PowerPoint Presentation</vt:lpstr>
      <vt:lpstr>PowerPoint Presentation</vt:lpstr>
    </vt:vector>
  </TitlesOfParts>
  <Company>CMN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CMN</dc:creator>
  <cp:lastModifiedBy>Arthur Elmes</cp:lastModifiedBy>
  <cp:revision>328</cp:revision>
  <dcterms:created xsi:type="dcterms:W3CDTF">2009-04-07T15:06:50Z</dcterms:created>
  <dcterms:modified xsi:type="dcterms:W3CDTF">2018-12-12T15:09:58Z</dcterms:modified>
</cp:coreProperties>
</file>