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7" r:id="rId5"/>
    <p:sldId id="257" r:id="rId6"/>
    <p:sldId id="259" r:id="rId7"/>
    <p:sldId id="260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5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2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9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7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6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26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3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3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2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3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16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DAD0-E702-4955-A1DF-F500F754C660}" type="datetimeFigureOut">
              <a:rPr lang="de-DE" smtClean="0"/>
              <a:t>15.05.2019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22A1-5B7A-457C-A326-310CCAE6A7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79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CEOS LPV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Mike </a:t>
            </a:r>
            <a:r>
              <a:rPr lang="de-DE" dirty="0" err="1"/>
              <a:t>C</a:t>
            </a:r>
            <a:r>
              <a:rPr lang="de-DE" dirty="0" err="1" smtClean="0"/>
              <a:t>osh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Carsten Montzka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02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336480" cy="63117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61" y="369648"/>
            <a:ext cx="4213447" cy="63072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4" y="365124"/>
            <a:ext cx="4080636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Good</a:t>
            </a:r>
            <a:r>
              <a:rPr lang="de-DE" dirty="0" smtClean="0"/>
              <a:t> Practice </a:t>
            </a:r>
            <a:r>
              <a:rPr lang="de-DE" dirty="0" err="1" smtClean="0"/>
              <a:t>Document</a:t>
            </a:r>
            <a:r>
              <a:rPr lang="de-DE" dirty="0" smtClean="0"/>
              <a:t>: Timeline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Invitation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leads</a:t>
            </a:r>
            <a:r>
              <a:rPr lang="de-DE" dirty="0" smtClean="0"/>
              <a:t>: </a:t>
            </a:r>
            <a:r>
              <a:rPr lang="de-DE" dirty="0" err="1" smtClean="0"/>
              <a:t>now</a:t>
            </a:r>
            <a:endParaRPr lang="de-DE" dirty="0" smtClean="0"/>
          </a:p>
          <a:p>
            <a:r>
              <a:rPr lang="de-DE" dirty="0" smtClean="0"/>
              <a:t>Invitation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: June 2019</a:t>
            </a:r>
          </a:p>
          <a:p>
            <a:r>
              <a:rPr lang="en-US" dirty="0" smtClean="0"/>
              <a:t>Community review and additional input: October 2019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: Spring 2020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1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CEOS LPV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Internation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Network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Network (ISMN)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981" y="1411555"/>
            <a:ext cx="9155684" cy="5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Moisture</a:t>
            </a:r>
            <a:r>
              <a:rPr lang="de-DE" dirty="0"/>
              <a:t> Network (ISMN)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Only</a:t>
            </a:r>
            <a:r>
              <a:rPr lang="de-DE" dirty="0" smtClean="0"/>
              <a:t> in </a:t>
            </a:r>
            <a:r>
              <a:rPr lang="de-DE" dirty="0"/>
              <a:t>situ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endParaRPr lang="de-DE" dirty="0" smtClean="0"/>
          </a:p>
          <a:p>
            <a:r>
              <a:rPr lang="de-DE" dirty="0" smtClean="0"/>
              <a:t>8 </a:t>
            </a:r>
            <a:r>
              <a:rPr lang="de-DE" dirty="0"/>
              <a:t>different </a:t>
            </a:r>
            <a:r>
              <a:rPr lang="de-DE" dirty="0" smtClean="0"/>
              <a:t>variables</a:t>
            </a:r>
          </a:p>
          <a:p>
            <a:r>
              <a:rPr lang="de-DE" dirty="0" smtClean="0"/>
              <a:t>59 </a:t>
            </a:r>
            <a:r>
              <a:rPr lang="de-DE" dirty="0" err="1" smtClean="0"/>
              <a:t>networks</a:t>
            </a:r>
            <a:r>
              <a:rPr lang="de-DE" dirty="0" smtClean="0"/>
              <a:t> (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r>
              <a:rPr lang="de-DE" dirty="0" smtClean="0"/>
              <a:t> 2018)</a:t>
            </a:r>
          </a:p>
          <a:p>
            <a:r>
              <a:rPr lang="de-DE" dirty="0" smtClean="0"/>
              <a:t>2438 </a:t>
            </a:r>
            <a:r>
              <a:rPr lang="de-DE" dirty="0" err="1" smtClean="0"/>
              <a:t>stations</a:t>
            </a:r>
            <a:r>
              <a:rPr lang="de-DE" dirty="0" smtClean="0"/>
              <a:t> (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October</a:t>
            </a:r>
            <a:r>
              <a:rPr lang="de-DE" dirty="0" smtClean="0"/>
              <a:t> 2018)</a:t>
            </a:r>
          </a:p>
          <a:p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depths</a:t>
            </a:r>
            <a:endParaRPr lang="de-DE" dirty="0" smtClean="0"/>
          </a:p>
          <a:p>
            <a:r>
              <a:rPr lang="de-DE" dirty="0" smtClean="0"/>
              <a:t>Data </a:t>
            </a:r>
            <a:r>
              <a:rPr lang="de-DE" dirty="0" err="1" smtClean="0"/>
              <a:t>from</a:t>
            </a:r>
            <a:r>
              <a:rPr lang="de-DE" dirty="0" smtClean="0"/>
              <a:t> 1952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real time</a:t>
            </a:r>
          </a:p>
          <a:p>
            <a:r>
              <a:rPr lang="de-DE" dirty="0" err="1" smtClean="0"/>
              <a:t>About</a:t>
            </a:r>
            <a:r>
              <a:rPr lang="de-DE" dirty="0" smtClean="0"/>
              <a:t> 10.000 </a:t>
            </a:r>
            <a:r>
              <a:rPr lang="de-DE" dirty="0" err="1" smtClean="0"/>
              <a:t>datasets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52" y="1825625"/>
            <a:ext cx="4912562" cy="27984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38171" y="5976908"/>
            <a:ext cx="345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Funding</a:t>
            </a:r>
            <a:r>
              <a:rPr lang="de-DE" sz="2000" dirty="0" smtClean="0"/>
              <a:t> </a:t>
            </a:r>
            <a:r>
              <a:rPr lang="de-DE" sz="2000" dirty="0" err="1" smtClean="0"/>
              <a:t>assured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</a:t>
            </a:r>
            <a:r>
              <a:rPr lang="de-DE" sz="2000" dirty="0" err="1" smtClean="0"/>
              <a:t>mid</a:t>
            </a:r>
            <a:r>
              <a:rPr lang="de-DE" sz="2000" dirty="0" smtClean="0"/>
              <a:t> 2019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738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QA4SM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5" y="1365807"/>
            <a:ext cx="9328617" cy="54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QA4SM online </a:t>
            </a:r>
            <a:r>
              <a:rPr lang="de-DE" dirty="0" err="1" smtClean="0"/>
              <a:t>validation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70" y="1963648"/>
            <a:ext cx="8440095" cy="4351338"/>
          </a:xfrm>
        </p:spPr>
      </p:pic>
    </p:spTree>
    <p:extLst>
      <p:ext uri="{BB962C8B-B14F-4D97-AF65-F5344CB8AC3E}">
        <p14:creationId xmlns:p14="http://schemas.microsoft.com/office/powerpoint/2010/main" val="10032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QA4SM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03" y="365124"/>
            <a:ext cx="6438786" cy="6156445"/>
          </a:xfrm>
        </p:spPr>
      </p:pic>
    </p:spTree>
    <p:extLst>
      <p:ext uri="{BB962C8B-B14F-4D97-AF65-F5344CB8AC3E}">
        <p14:creationId xmlns:p14="http://schemas.microsoft.com/office/powerpoint/2010/main" val="33734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QA4SM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89" y="365125"/>
            <a:ext cx="7286435" cy="6225456"/>
          </a:xfrm>
        </p:spPr>
      </p:pic>
    </p:spTree>
    <p:extLst>
      <p:ext uri="{BB962C8B-B14F-4D97-AF65-F5344CB8AC3E}">
        <p14:creationId xmlns:p14="http://schemas.microsoft.com/office/powerpoint/2010/main" val="19384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CEOS LPV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Validation </a:t>
            </a:r>
            <a:r>
              <a:rPr lang="de-DE" dirty="0" err="1" smtClean="0"/>
              <a:t>Good</a:t>
            </a:r>
            <a:r>
              <a:rPr lang="de-DE" dirty="0" smtClean="0"/>
              <a:t> Practice </a:t>
            </a:r>
            <a:r>
              <a:rPr lang="de-DE" dirty="0" err="1" smtClean="0"/>
              <a:t>Document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8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25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CEOS LPV Soil Moisture</vt:lpstr>
      <vt:lpstr>CEOS LPV Soil Moisture</vt:lpstr>
      <vt:lpstr>International Soil Moisture Network (ISMN)</vt:lpstr>
      <vt:lpstr>International Soil Moisture Network (ISMN)</vt:lpstr>
      <vt:lpstr>QA4SM</vt:lpstr>
      <vt:lpstr>QA4SM online validation tool</vt:lpstr>
      <vt:lpstr>QA4SM</vt:lpstr>
      <vt:lpstr>QA4SM</vt:lpstr>
      <vt:lpstr>CEOS LPV Soil Moisture</vt:lpstr>
      <vt:lpstr>PowerPoint-Präsentation</vt:lpstr>
      <vt:lpstr>Good Practice Document: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Carsten Montzka</dc:creator>
  <cp:lastModifiedBy>Carsten Montzka</cp:lastModifiedBy>
  <cp:revision>12</cp:revision>
  <dcterms:created xsi:type="dcterms:W3CDTF">2019-05-14T07:25:47Z</dcterms:created>
  <dcterms:modified xsi:type="dcterms:W3CDTF">2019-05-15T07:52:23Z</dcterms:modified>
</cp:coreProperties>
</file>