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1" r:id="rId5"/>
    <p:sldMasterId id="2147483752" r:id="rId6"/>
    <p:sldMasterId id="2147483753" r:id="rId7"/>
    <p:sldMasterId id="2147483754" r:id="rId8"/>
    <p:sldMasterId id="2147483755" r:id="rId9"/>
    <p:sldMasterId id="2147483756"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y="6858000" cx="9144000"/>
  <p:notesSz cx="6858000" cy="9144000"/>
  <p:embeddedFontLst>
    <p:embeddedFont>
      <p:font typeface="Tahom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6E470D-E659-4EA7-AE1B-2760AFC9413D}">
  <a:tblStyle styleId="{CF6E470D-E659-4EA7-AE1B-2760AFC9413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B1B3DCD-E3FB-4761-9487-EA3F95250FA1}"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6EF"/>
          </a:solidFill>
        </a:fill>
      </a:tcStyle>
    </a:wholeTbl>
    <a:band1H>
      <a:tcTxStyle/>
      <a:tcStyle>
        <a:fill>
          <a:solidFill>
            <a:srgbClr val="CAECDD"/>
          </a:solidFill>
        </a:fill>
      </a:tcStyle>
    </a:band1H>
    <a:band2H>
      <a:tcTxStyle/>
    </a:band2H>
    <a:band1V>
      <a:tcTxStyle/>
      <a:tcStyle>
        <a:fill>
          <a:solidFill>
            <a:srgbClr val="CAECD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653C1F3-8A0B-4429-B544-26C37DCA2832}" styleName="Table_2">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8EB"/>
          </a:solidFill>
        </a:fill>
      </a:tcStyle>
    </a:wholeTbl>
    <a:band1H>
      <a:tcTxStyle/>
      <a:tcStyle>
        <a:fill>
          <a:solidFill>
            <a:srgbClr val="CACFD4"/>
          </a:solidFill>
        </a:fill>
      </a:tcStyle>
    </a:band1H>
    <a:band2H>
      <a:tcTxStyle/>
    </a:band2H>
    <a:band1V>
      <a:tcTxStyle/>
      <a:tcStyle>
        <a:fill>
          <a:solidFill>
            <a:srgbClr val="CACFD4"/>
          </a:solidFill>
        </a:fill>
      </a:tcStyle>
    </a:band1V>
    <a:band2V>
      <a:tcTxStyle/>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font" Target="fonts/Tahoma-bold.fntdata"/><Relationship Id="rId25" Type="http://schemas.openxmlformats.org/officeDocument/2006/relationships/font" Target="fonts/Tahom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8" name="Google Shape;4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0" name="Google Shape;5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7" name="Google Shape;5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5" name="Google Shape;60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12" name="Google Shape;61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8" name="Google Shape;49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499" name="Google Shape;49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5" name="Google Shape;5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4" name="Google Shape;51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And 12 sub-national or national biomass maps (high resolution, locally calibrated).</a:t>
            </a:r>
            <a:endParaRPr/>
          </a:p>
          <a:p>
            <a:pPr indent="0" lvl="0" marL="0" rtl="0" algn="l">
              <a:spcBef>
                <a:spcPts val="360"/>
              </a:spcBef>
              <a:spcAft>
                <a:spcPts val="0"/>
              </a:spcAft>
              <a:buNone/>
            </a:pPr>
            <a:r>
              <a:rPr lang="en-GB"/>
              <a:t>Currently we do not have formal permission from data owners to use the data for GlobBiomass (need to ask them), so maybe it is not appropriate to call it the GlobBiomass reference dataset...?</a:t>
            </a:r>
            <a:endParaRPr/>
          </a:p>
        </p:txBody>
      </p:sp>
      <p:sp>
        <p:nvSpPr>
          <p:cNvPr id="515" name="Google Shape;51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5" name="Google Shape;52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1" name="Google Shape;5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1" name="Google Shape;55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1" name="Google Shape;5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3" name="Google Shape;58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685800" y="2130425"/>
            <a:ext cx="7772400" cy="14700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15" name="Google Shape;15;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13636"/>
              </a:lnSpc>
              <a:spcBef>
                <a:spcPts val="1200"/>
              </a:spcBef>
              <a:spcAft>
                <a:spcPts val="0"/>
              </a:spcAft>
              <a:buSzPts val="3080"/>
              <a:buNone/>
              <a:defRPr>
                <a:solidFill>
                  <a:srgbClr val="8896A4"/>
                </a:solidFill>
              </a:defRPr>
            </a:lvl1pPr>
            <a:lvl2pPr lvl="1" algn="ctr">
              <a:lnSpc>
                <a:spcPct val="113636"/>
              </a:lnSpc>
              <a:spcBef>
                <a:spcPts val="1000"/>
              </a:spcBef>
              <a:spcAft>
                <a:spcPts val="0"/>
              </a:spcAft>
              <a:buSzPts val="2530"/>
              <a:buNone/>
              <a:defRPr>
                <a:solidFill>
                  <a:srgbClr val="8896A4"/>
                </a:solidFill>
              </a:defRPr>
            </a:lvl2pPr>
            <a:lvl3pPr lvl="2" algn="ctr">
              <a:lnSpc>
                <a:spcPct val="113636"/>
              </a:lnSpc>
              <a:spcBef>
                <a:spcPts val="1000"/>
              </a:spcBef>
              <a:spcAft>
                <a:spcPts val="0"/>
              </a:spcAft>
              <a:buClr>
                <a:srgbClr val="8896A4"/>
              </a:buClr>
              <a:buSzPts val="2530"/>
              <a:buNone/>
              <a:defRPr>
                <a:solidFill>
                  <a:srgbClr val="8896A4"/>
                </a:solidFill>
              </a:defRPr>
            </a:lvl3pPr>
            <a:lvl4pPr lvl="3" algn="ctr">
              <a:lnSpc>
                <a:spcPct val="113636"/>
              </a:lnSpc>
              <a:spcBef>
                <a:spcPts val="440"/>
              </a:spcBef>
              <a:spcAft>
                <a:spcPts val="0"/>
              </a:spcAft>
              <a:buClr>
                <a:srgbClr val="8896A4"/>
              </a:buClr>
              <a:buSzPts val="2530"/>
              <a:buNone/>
              <a:defRPr>
                <a:solidFill>
                  <a:srgbClr val="8896A4"/>
                </a:solidFill>
              </a:defRPr>
            </a:lvl4pPr>
            <a:lvl5pPr lvl="4" algn="ctr">
              <a:lnSpc>
                <a:spcPct val="113636"/>
              </a:lnSpc>
              <a:spcBef>
                <a:spcPts val="440"/>
              </a:spcBef>
              <a:spcAft>
                <a:spcPts val="0"/>
              </a:spcAft>
              <a:buClr>
                <a:srgbClr val="8896A4"/>
              </a:buClr>
              <a:buSzPts val="2530"/>
              <a:buNone/>
              <a:defRPr>
                <a:solidFill>
                  <a:srgbClr val="8896A4"/>
                </a:solidFill>
              </a:defRPr>
            </a:lvl5pPr>
            <a:lvl6pPr lvl="5" algn="ctr">
              <a:spcBef>
                <a:spcPts val="400"/>
              </a:spcBef>
              <a:spcAft>
                <a:spcPts val="0"/>
              </a:spcAft>
              <a:buClr>
                <a:srgbClr val="8896A4"/>
              </a:buClr>
              <a:buSzPts val="2000"/>
              <a:buNone/>
              <a:defRPr>
                <a:solidFill>
                  <a:srgbClr val="8896A4"/>
                </a:solidFill>
              </a:defRPr>
            </a:lvl6pPr>
            <a:lvl7pPr lvl="6" algn="ctr">
              <a:spcBef>
                <a:spcPts val="400"/>
              </a:spcBef>
              <a:spcAft>
                <a:spcPts val="0"/>
              </a:spcAft>
              <a:buClr>
                <a:srgbClr val="8896A4"/>
              </a:buClr>
              <a:buSzPts val="2000"/>
              <a:buNone/>
              <a:defRPr>
                <a:solidFill>
                  <a:srgbClr val="8896A4"/>
                </a:solidFill>
              </a:defRPr>
            </a:lvl7pPr>
            <a:lvl8pPr lvl="7" algn="ctr">
              <a:spcBef>
                <a:spcPts val="400"/>
              </a:spcBef>
              <a:spcAft>
                <a:spcPts val="0"/>
              </a:spcAft>
              <a:buClr>
                <a:srgbClr val="8896A4"/>
              </a:buClr>
              <a:buSzPts val="2000"/>
              <a:buNone/>
              <a:defRPr>
                <a:solidFill>
                  <a:srgbClr val="8896A4"/>
                </a:solidFill>
              </a:defRPr>
            </a:lvl8pPr>
            <a:lvl9pPr lvl="8" algn="ctr">
              <a:spcBef>
                <a:spcPts val="400"/>
              </a:spcBef>
              <a:spcAft>
                <a:spcPts val="0"/>
              </a:spcAft>
              <a:buClr>
                <a:srgbClr val="8896A4"/>
              </a:buClr>
              <a:buSzPts val="2000"/>
              <a:buNone/>
              <a:defRPr>
                <a:solidFill>
                  <a:srgbClr val="8896A4"/>
                </a:solidFill>
              </a:defRPr>
            </a:lvl9pPr>
          </a:lstStyle>
          <a:p/>
        </p:txBody>
      </p:sp>
      <p:sp>
        <p:nvSpPr>
          <p:cNvPr id="16" name="Google Shape;16;p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spcAft>
                <a:spcPts val="0"/>
              </a:spcAft>
              <a:buNone/>
              <a:defRPr b="0" i="0" sz="2400" u="none" cap="none" strike="noStrike">
                <a:solidFill>
                  <a:srgbClr val="005172"/>
                </a:solidFill>
                <a:latin typeface="Calibri"/>
                <a:ea typeface="Calibri"/>
                <a:cs typeface="Calibri"/>
                <a:sym typeface="Calibri"/>
              </a:defRPr>
            </a:lvl1pPr>
            <a:lvl2pPr indent="0" lvl="1" marL="0" marR="0" rtl="0" algn="ctr">
              <a:spcBef>
                <a:spcPts val="0"/>
              </a:spcBef>
              <a:spcAft>
                <a:spcPts val="0"/>
              </a:spcAft>
              <a:buNone/>
              <a:defRPr b="0" i="0" sz="2400" u="none" cap="none" strike="noStrike">
                <a:solidFill>
                  <a:srgbClr val="005172"/>
                </a:solidFill>
                <a:latin typeface="Calibri"/>
                <a:ea typeface="Calibri"/>
                <a:cs typeface="Calibri"/>
                <a:sym typeface="Calibri"/>
              </a:defRPr>
            </a:lvl2pPr>
            <a:lvl3pPr indent="0" lvl="2" marL="0" marR="0" rtl="0" algn="ctr">
              <a:spcBef>
                <a:spcPts val="0"/>
              </a:spcBef>
              <a:spcAft>
                <a:spcPts val="0"/>
              </a:spcAft>
              <a:buNone/>
              <a:defRPr b="0" i="0" sz="2400" u="none" cap="none" strike="noStrike">
                <a:solidFill>
                  <a:srgbClr val="005172"/>
                </a:solidFill>
                <a:latin typeface="Calibri"/>
                <a:ea typeface="Calibri"/>
                <a:cs typeface="Calibri"/>
                <a:sym typeface="Calibri"/>
              </a:defRPr>
            </a:lvl3pPr>
            <a:lvl4pPr indent="0" lvl="3" marL="0" marR="0" rtl="0" algn="ctr">
              <a:spcBef>
                <a:spcPts val="0"/>
              </a:spcBef>
              <a:spcAft>
                <a:spcPts val="0"/>
              </a:spcAft>
              <a:buNone/>
              <a:defRPr b="0" i="0" sz="2400" u="none" cap="none" strike="noStrike">
                <a:solidFill>
                  <a:srgbClr val="005172"/>
                </a:solidFill>
                <a:latin typeface="Calibri"/>
                <a:ea typeface="Calibri"/>
                <a:cs typeface="Calibri"/>
                <a:sym typeface="Calibri"/>
              </a:defRPr>
            </a:lvl4pPr>
            <a:lvl5pPr indent="0" lvl="4" marL="0" marR="0" rtl="0" algn="ctr">
              <a:spcBef>
                <a:spcPts val="0"/>
              </a:spcBef>
              <a:spcAft>
                <a:spcPts val="0"/>
              </a:spcAft>
              <a:buNone/>
              <a:defRPr b="0" i="0" sz="2400" u="none" cap="none" strike="noStrike">
                <a:solidFill>
                  <a:srgbClr val="005172"/>
                </a:solidFill>
                <a:latin typeface="Calibri"/>
                <a:ea typeface="Calibri"/>
                <a:cs typeface="Calibri"/>
                <a:sym typeface="Calibri"/>
              </a:defRPr>
            </a:lvl5pPr>
            <a:lvl6pPr indent="0" lvl="5" marL="0" marR="0" rtl="0" algn="ctr">
              <a:spcBef>
                <a:spcPts val="0"/>
              </a:spcBef>
              <a:spcAft>
                <a:spcPts val="0"/>
              </a:spcAft>
              <a:buNone/>
              <a:defRPr b="0" i="0" sz="2400" u="none" cap="none" strike="noStrike">
                <a:solidFill>
                  <a:srgbClr val="005172"/>
                </a:solidFill>
                <a:latin typeface="Calibri"/>
                <a:ea typeface="Calibri"/>
                <a:cs typeface="Calibri"/>
                <a:sym typeface="Calibri"/>
              </a:defRPr>
            </a:lvl6pPr>
            <a:lvl7pPr indent="0" lvl="6" marL="0" marR="0" rtl="0" algn="ctr">
              <a:spcBef>
                <a:spcPts val="0"/>
              </a:spcBef>
              <a:spcAft>
                <a:spcPts val="0"/>
              </a:spcAft>
              <a:buNone/>
              <a:defRPr b="0" i="0" sz="2400" u="none" cap="none" strike="noStrike">
                <a:solidFill>
                  <a:srgbClr val="005172"/>
                </a:solidFill>
                <a:latin typeface="Calibri"/>
                <a:ea typeface="Calibri"/>
                <a:cs typeface="Calibri"/>
                <a:sym typeface="Calibri"/>
              </a:defRPr>
            </a:lvl7pPr>
            <a:lvl8pPr indent="0" lvl="7" marL="0" marR="0" rtl="0" algn="ctr">
              <a:spcBef>
                <a:spcPts val="0"/>
              </a:spcBef>
              <a:spcAft>
                <a:spcPts val="0"/>
              </a:spcAft>
              <a:buNone/>
              <a:defRPr b="0" i="0" sz="2400" u="none" cap="none" strike="noStrike">
                <a:solidFill>
                  <a:srgbClr val="005172"/>
                </a:solidFill>
                <a:latin typeface="Calibri"/>
                <a:ea typeface="Calibri"/>
                <a:cs typeface="Calibri"/>
                <a:sym typeface="Calibri"/>
              </a:defRPr>
            </a:lvl8pPr>
            <a:lvl9pPr indent="0" lvl="8" marL="0" marR="0" rtl="0" algn="ctr">
              <a:spcBef>
                <a:spcPts val="0"/>
              </a:spcBef>
              <a:spcAft>
                <a:spcPts val="0"/>
              </a:spcAft>
              <a:buNone/>
              <a:defRPr b="0" i="0" sz="2400" u="none" cap="none" strike="noStrike">
                <a:solidFill>
                  <a:srgbClr val="00517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p:cSld name="Only title">
    <p:spTree>
      <p:nvGrpSpPr>
        <p:cNvPr id="54" name="Shape 54"/>
        <p:cNvGrpSpPr/>
        <p:nvPr/>
      </p:nvGrpSpPr>
      <p:grpSpPr>
        <a:xfrm>
          <a:off x="0" y="0"/>
          <a:ext cx="0" cy="0"/>
          <a:chOff x="0" y="0"/>
          <a:chExt cx="0" cy="0"/>
        </a:xfrm>
      </p:grpSpPr>
      <p:sp>
        <p:nvSpPr>
          <p:cNvPr id="55" name="Google Shape;55;p11"/>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468" name="Shape 468"/>
        <p:cNvGrpSpPr/>
        <p:nvPr/>
      </p:nvGrpSpPr>
      <p:grpSpPr>
        <a:xfrm>
          <a:off x="0" y="0"/>
          <a:ext cx="0" cy="0"/>
          <a:chOff x="0" y="0"/>
          <a:chExt cx="0" cy="0"/>
        </a:xfrm>
      </p:grpSpPr>
      <p:sp>
        <p:nvSpPr>
          <p:cNvPr id="469" name="Google Shape;469;p106"/>
          <p:cNvSpPr txBox="1"/>
          <p:nvPr>
            <p:ph type="title"/>
          </p:nvPr>
        </p:nvSpPr>
        <p:spPr>
          <a:xfrm>
            <a:off x="493200"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ith circle image">
  <p:cSld name="End slide with circle image">
    <p:spTree>
      <p:nvGrpSpPr>
        <p:cNvPr id="470" name="Shape 470"/>
        <p:cNvGrpSpPr/>
        <p:nvPr/>
      </p:nvGrpSpPr>
      <p:grpSpPr>
        <a:xfrm>
          <a:off x="0" y="0"/>
          <a:ext cx="0" cy="0"/>
          <a:chOff x="0" y="0"/>
          <a:chExt cx="0" cy="0"/>
        </a:xfrm>
      </p:grpSpPr>
      <p:sp>
        <p:nvSpPr>
          <p:cNvPr id="471" name="Google Shape;471;p107"/>
          <p:cNvSpPr txBox="1"/>
          <p:nvPr>
            <p:ph type="title"/>
          </p:nvPr>
        </p:nvSpPr>
        <p:spPr>
          <a:xfrm>
            <a:off x="493200" y="230188"/>
            <a:ext cx="3276000" cy="1353086"/>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72" name="Google Shape;472;p107"/>
          <p:cNvSpPr/>
          <p:nvPr>
            <p:ph idx="2" type="pic"/>
          </p:nvPr>
        </p:nvSpPr>
        <p:spPr>
          <a:xfrm>
            <a:off x="3887699" y="224477"/>
            <a:ext cx="5040000" cy="5040000"/>
          </a:xfrm>
          <a:prstGeom prst="ellipse">
            <a:avLst/>
          </a:prstGeom>
          <a:solidFill>
            <a:schemeClr val="accent3"/>
          </a:solidFill>
          <a:ln>
            <a:noFill/>
          </a:ln>
        </p:spPr>
      </p:sp>
      <p:sp>
        <p:nvSpPr>
          <p:cNvPr id="473" name="Google Shape;473;p107"/>
          <p:cNvSpPr txBox="1"/>
          <p:nvPr>
            <p:ph idx="1" type="body"/>
          </p:nvPr>
        </p:nvSpPr>
        <p:spPr>
          <a:xfrm>
            <a:off x="495301" y="1835250"/>
            <a:ext cx="3276600" cy="4127400"/>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dk1"/>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ith multiple logo's">
  <p:cSld name="End slide with multiple logo's">
    <p:spTree>
      <p:nvGrpSpPr>
        <p:cNvPr id="474" name="Shape 474"/>
        <p:cNvGrpSpPr/>
        <p:nvPr/>
      </p:nvGrpSpPr>
      <p:grpSpPr>
        <a:xfrm>
          <a:off x="0" y="0"/>
          <a:ext cx="0" cy="0"/>
          <a:chOff x="0" y="0"/>
          <a:chExt cx="0" cy="0"/>
        </a:xfrm>
      </p:grpSpPr>
      <p:sp>
        <p:nvSpPr>
          <p:cNvPr id="475" name="Google Shape;475;p108"/>
          <p:cNvSpPr txBox="1"/>
          <p:nvPr>
            <p:ph type="title"/>
          </p:nvPr>
        </p:nvSpPr>
        <p:spPr>
          <a:xfrm>
            <a:off x="493200" y="230188"/>
            <a:ext cx="3276000" cy="1353086"/>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76" name="Google Shape;476;p108"/>
          <p:cNvSpPr txBox="1"/>
          <p:nvPr>
            <p:ph idx="1" type="body"/>
          </p:nvPr>
        </p:nvSpPr>
        <p:spPr>
          <a:xfrm>
            <a:off x="495301" y="1835250"/>
            <a:ext cx="3276600" cy="3657600"/>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dk1"/>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7" name="Google Shape;477;p108"/>
          <p:cNvSpPr/>
          <p:nvPr>
            <p:ph idx="2" type="pic"/>
          </p:nvPr>
        </p:nvSpPr>
        <p:spPr>
          <a:xfrm>
            <a:off x="3887699" y="224477"/>
            <a:ext cx="5040000" cy="5040000"/>
          </a:xfrm>
          <a:prstGeom prst="ellipse">
            <a:avLst/>
          </a:prstGeom>
          <a:solidFill>
            <a:schemeClr val="accent3"/>
          </a:solidFill>
          <a:ln>
            <a:noFill/>
          </a:ln>
        </p:spPr>
      </p:sp>
      <p:sp>
        <p:nvSpPr>
          <p:cNvPr id="478" name="Google Shape;478;p108"/>
          <p:cNvSpPr/>
          <p:nvPr/>
        </p:nvSpPr>
        <p:spPr>
          <a:xfrm>
            <a:off x="3800901" y="6127845"/>
            <a:ext cx="5141487" cy="614149"/>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GB" sz="1000">
                <a:solidFill>
                  <a:srgbClr val="D5D2CA"/>
                </a:solidFill>
                <a:latin typeface="Times New Roman"/>
                <a:ea typeface="Times New Roman"/>
                <a:cs typeface="Times New Roman"/>
                <a:sym typeface="Times New Roman"/>
              </a:rPr>
              <a:t>Space for partner logo’s </a:t>
            </a:r>
            <a:br>
              <a:rPr lang="en-GB" sz="1000">
                <a:solidFill>
                  <a:srgbClr val="D5D2CA"/>
                </a:solidFill>
                <a:latin typeface="Times New Roman"/>
                <a:ea typeface="Times New Roman"/>
                <a:cs typeface="Times New Roman"/>
                <a:sym typeface="Times New Roman"/>
              </a:rPr>
            </a:br>
            <a:r>
              <a:rPr lang="en-GB" sz="800">
                <a:solidFill>
                  <a:srgbClr val="D5D2CA"/>
                </a:solidFill>
                <a:latin typeface="Times New Roman"/>
                <a:ea typeface="Times New Roman"/>
                <a:cs typeface="Times New Roman"/>
                <a:sym typeface="Times New Roman"/>
              </a:rPr>
              <a:t>(place a white shape behind the logo’s to hide this text and border)</a:t>
            </a:r>
            <a:endParaRPr sz="800">
              <a:solidFill>
                <a:srgbClr val="D5D2CA"/>
              </a:solidFill>
              <a:latin typeface="Times New Roman"/>
              <a:ea typeface="Times New Roman"/>
              <a:cs typeface="Times New Roman"/>
              <a:sym typeface="Times New Roman"/>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79" name="Shape 479"/>
        <p:cNvGrpSpPr/>
        <p:nvPr/>
      </p:nvGrpSpPr>
      <p:grpSpPr>
        <a:xfrm>
          <a:off x="0" y="0"/>
          <a:ext cx="0" cy="0"/>
          <a:chOff x="0" y="0"/>
          <a:chExt cx="0" cy="0"/>
        </a:xfrm>
      </p:grpSpPr>
      <p:sp>
        <p:nvSpPr>
          <p:cNvPr id="480" name="Google Shape;480;p109"/>
          <p:cNvSpPr txBox="1"/>
          <p:nvPr>
            <p:ph type="title"/>
          </p:nvPr>
        </p:nvSpPr>
        <p:spPr>
          <a:xfrm>
            <a:off x="491642" y="230188"/>
            <a:ext cx="8442796" cy="1353086"/>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81" name="Google Shape;481;p109"/>
          <p:cNvSpPr txBox="1"/>
          <p:nvPr>
            <p:ph idx="1" type="body"/>
          </p:nvPr>
        </p:nvSpPr>
        <p:spPr>
          <a:xfrm>
            <a:off x="457200" y="1600201"/>
            <a:ext cx="4038600" cy="4525963"/>
          </a:xfrm>
          <a:prstGeom prst="rect">
            <a:avLst/>
          </a:prstGeom>
          <a:noFill/>
          <a:ln>
            <a:noFill/>
          </a:ln>
        </p:spPr>
        <p:txBody>
          <a:bodyPr anchorCtr="0" anchor="t" bIns="45700" lIns="91425" spcFirstLastPara="1" rIns="91425" wrap="square" tIns="45700">
            <a:noAutofit/>
          </a:bodyPr>
          <a:lstStyle>
            <a:lvl1pPr indent="-477519" lvl="0" marL="457200" algn="l">
              <a:lnSpc>
                <a:spcPct val="89285"/>
              </a:lnSpc>
              <a:spcBef>
                <a:spcPts val="1200"/>
              </a:spcBef>
              <a:spcAft>
                <a:spcPts val="0"/>
              </a:spcAft>
              <a:buSzPts val="3920"/>
              <a:buChar char="▪"/>
              <a:defRPr sz="2800"/>
            </a:lvl1pPr>
            <a:lvl2pPr indent="-403860" lvl="1" marL="914400" algn="l">
              <a:lnSpc>
                <a:spcPct val="104166"/>
              </a:lnSpc>
              <a:spcBef>
                <a:spcPts val="1000"/>
              </a:spcBef>
              <a:spcAft>
                <a:spcPts val="0"/>
              </a:spcAft>
              <a:buSzPts val="2760"/>
              <a:buChar char="●"/>
              <a:defRPr sz="2400"/>
            </a:lvl2pPr>
            <a:lvl3pPr indent="-374650" lvl="2" marL="1371600" algn="l">
              <a:lnSpc>
                <a:spcPct val="125000"/>
              </a:lnSpc>
              <a:spcBef>
                <a:spcPts val="1000"/>
              </a:spcBef>
              <a:spcAft>
                <a:spcPts val="0"/>
              </a:spcAft>
              <a:buClr>
                <a:schemeClr val="lt2"/>
              </a:buClr>
              <a:buSzPts val="2300"/>
              <a:buChar char="●"/>
              <a:defRPr sz="2000"/>
            </a:lvl3pPr>
            <a:lvl4pPr indent="-360044" lvl="3" marL="1828800" algn="l">
              <a:lnSpc>
                <a:spcPct val="138888"/>
              </a:lnSpc>
              <a:spcBef>
                <a:spcPts val="360"/>
              </a:spcBef>
              <a:spcAft>
                <a:spcPts val="0"/>
              </a:spcAft>
              <a:buClr>
                <a:schemeClr val="lt2"/>
              </a:buClr>
              <a:buSzPts val="2070"/>
              <a:buChar char="●"/>
              <a:defRPr sz="1800"/>
            </a:lvl4pPr>
            <a:lvl5pPr indent="-360045" lvl="4" marL="2286000" algn="l">
              <a:lnSpc>
                <a:spcPct val="138888"/>
              </a:lnSpc>
              <a:spcBef>
                <a:spcPts val="360"/>
              </a:spcBef>
              <a:spcAft>
                <a:spcPts val="0"/>
              </a:spcAft>
              <a:buClr>
                <a:schemeClr val="lt2"/>
              </a:buClr>
              <a:buSzPts val="207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2" name="Google Shape;482;p109"/>
          <p:cNvSpPr txBox="1"/>
          <p:nvPr>
            <p:ph idx="2" type="body"/>
          </p:nvPr>
        </p:nvSpPr>
        <p:spPr>
          <a:xfrm>
            <a:off x="4648200" y="1600201"/>
            <a:ext cx="4038600" cy="4525963"/>
          </a:xfrm>
          <a:prstGeom prst="rect">
            <a:avLst/>
          </a:prstGeom>
          <a:noFill/>
          <a:ln>
            <a:noFill/>
          </a:ln>
        </p:spPr>
        <p:txBody>
          <a:bodyPr anchorCtr="0" anchor="t" bIns="45700" lIns="91425" spcFirstLastPara="1" rIns="91425" wrap="square" tIns="45700">
            <a:noAutofit/>
          </a:bodyPr>
          <a:lstStyle>
            <a:lvl1pPr indent="-477519" lvl="0" marL="457200" algn="l">
              <a:lnSpc>
                <a:spcPct val="89285"/>
              </a:lnSpc>
              <a:spcBef>
                <a:spcPts val="1200"/>
              </a:spcBef>
              <a:spcAft>
                <a:spcPts val="0"/>
              </a:spcAft>
              <a:buSzPts val="3920"/>
              <a:buChar char="▪"/>
              <a:defRPr sz="2800"/>
            </a:lvl1pPr>
            <a:lvl2pPr indent="-403860" lvl="1" marL="914400" algn="l">
              <a:lnSpc>
                <a:spcPct val="104166"/>
              </a:lnSpc>
              <a:spcBef>
                <a:spcPts val="1000"/>
              </a:spcBef>
              <a:spcAft>
                <a:spcPts val="0"/>
              </a:spcAft>
              <a:buSzPts val="2760"/>
              <a:buChar char="●"/>
              <a:defRPr sz="2400"/>
            </a:lvl2pPr>
            <a:lvl3pPr indent="-374650" lvl="2" marL="1371600" algn="l">
              <a:lnSpc>
                <a:spcPct val="125000"/>
              </a:lnSpc>
              <a:spcBef>
                <a:spcPts val="1000"/>
              </a:spcBef>
              <a:spcAft>
                <a:spcPts val="0"/>
              </a:spcAft>
              <a:buClr>
                <a:schemeClr val="lt2"/>
              </a:buClr>
              <a:buSzPts val="2300"/>
              <a:buChar char="●"/>
              <a:defRPr sz="2000"/>
            </a:lvl3pPr>
            <a:lvl4pPr indent="-360044" lvl="3" marL="1828800" algn="l">
              <a:lnSpc>
                <a:spcPct val="138888"/>
              </a:lnSpc>
              <a:spcBef>
                <a:spcPts val="360"/>
              </a:spcBef>
              <a:spcAft>
                <a:spcPts val="0"/>
              </a:spcAft>
              <a:buClr>
                <a:schemeClr val="lt2"/>
              </a:buClr>
              <a:buSzPts val="2070"/>
              <a:buChar char="●"/>
              <a:defRPr sz="1800"/>
            </a:lvl4pPr>
            <a:lvl5pPr indent="-360045" lvl="4" marL="2286000" algn="l">
              <a:lnSpc>
                <a:spcPct val="138888"/>
              </a:lnSpc>
              <a:spcBef>
                <a:spcPts val="360"/>
              </a:spcBef>
              <a:spcAft>
                <a:spcPts val="0"/>
              </a:spcAft>
              <a:buClr>
                <a:schemeClr val="lt2"/>
              </a:buClr>
              <a:buSzPts val="207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3" name="Google Shape;483;p109"/>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4" name="Google Shape;484;p109"/>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5" name="Google Shape;485;p109"/>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5172"/>
                </a:solidFill>
                <a:latin typeface="Calibri"/>
                <a:ea typeface="Calibri"/>
                <a:cs typeface="Calibri"/>
                <a:sym typeface="Calibri"/>
              </a:defRPr>
            </a:lvl1pPr>
            <a:lvl2pPr indent="0" lvl="1" marL="0" marR="0" rtl="0" algn="l">
              <a:spcBef>
                <a:spcPts val="0"/>
              </a:spcBef>
              <a:spcAft>
                <a:spcPts val="0"/>
              </a:spcAft>
              <a:buNone/>
              <a:defRPr sz="1800">
                <a:solidFill>
                  <a:srgbClr val="005172"/>
                </a:solidFill>
                <a:latin typeface="Calibri"/>
                <a:ea typeface="Calibri"/>
                <a:cs typeface="Calibri"/>
                <a:sym typeface="Calibri"/>
              </a:defRPr>
            </a:lvl2pPr>
            <a:lvl3pPr indent="0" lvl="2" marL="0" marR="0" rtl="0" algn="l">
              <a:spcBef>
                <a:spcPts val="0"/>
              </a:spcBef>
              <a:spcAft>
                <a:spcPts val="0"/>
              </a:spcAft>
              <a:buNone/>
              <a:defRPr sz="1800">
                <a:solidFill>
                  <a:srgbClr val="005172"/>
                </a:solidFill>
                <a:latin typeface="Calibri"/>
                <a:ea typeface="Calibri"/>
                <a:cs typeface="Calibri"/>
                <a:sym typeface="Calibri"/>
              </a:defRPr>
            </a:lvl3pPr>
            <a:lvl4pPr indent="0" lvl="3" marL="0" marR="0" rtl="0" algn="l">
              <a:spcBef>
                <a:spcPts val="0"/>
              </a:spcBef>
              <a:spcAft>
                <a:spcPts val="0"/>
              </a:spcAft>
              <a:buNone/>
              <a:defRPr sz="1800">
                <a:solidFill>
                  <a:srgbClr val="005172"/>
                </a:solidFill>
                <a:latin typeface="Calibri"/>
                <a:ea typeface="Calibri"/>
                <a:cs typeface="Calibri"/>
                <a:sym typeface="Calibri"/>
              </a:defRPr>
            </a:lvl4pPr>
            <a:lvl5pPr indent="0" lvl="4" marL="0" marR="0" rtl="0" algn="l">
              <a:spcBef>
                <a:spcPts val="0"/>
              </a:spcBef>
              <a:spcAft>
                <a:spcPts val="0"/>
              </a:spcAft>
              <a:buNone/>
              <a:defRPr sz="1800">
                <a:solidFill>
                  <a:srgbClr val="005172"/>
                </a:solidFill>
                <a:latin typeface="Calibri"/>
                <a:ea typeface="Calibri"/>
                <a:cs typeface="Calibri"/>
                <a:sym typeface="Calibri"/>
              </a:defRPr>
            </a:lvl5pPr>
            <a:lvl6pPr indent="0" lvl="5" marL="0" marR="0" rtl="0" algn="l">
              <a:spcBef>
                <a:spcPts val="0"/>
              </a:spcBef>
              <a:spcAft>
                <a:spcPts val="0"/>
              </a:spcAft>
              <a:buNone/>
              <a:defRPr sz="1800">
                <a:solidFill>
                  <a:srgbClr val="005172"/>
                </a:solidFill>
                <a:latin typeface="Calibri"/>
                <a:ea typeface="Calibri"/>
                <a:cs typeface="Calibri"/>
                <a:sym typeface="Calibri"/>
              </a:defRPr>
            </a:lvl6pPr>
            <a:lvl7pPr indent="0" lvl="6" marL="0" marR="0" rtl="0" algn="l">
              <a:spcBef>
                <a:spcPts val="0"/>
              </a:spcBef>
              <a:spcAft>
                <a:spcPts val="0"/>
              </a:spcAft>
              <a:buNone/>
              <a:defRPr sz="1800">
                <a:solidFill>
                  <a:srgbClr val="005172"/>
                </a:solidFill>
                <a:latin typeface="Calibri"/>
                <a:ea typeface="Calibri"/>
                <a:cs typeface="Calibri"/>
                <a:sym typeface="Calibri"/>
              </a:defRPr>
            </a:lvl7pPr>
            <a:lvl8pPr indent="0" lvl="7" marL="0" marR="0" rtl="0" algn="l">
              <a:spcBef>
                <a:spcPts val="0"/>
              </a:spcBef>
              <a:spcAft>
                <a:spcPts val="0"/>
              </a:spcAft>
              <a:buNone/>
              <a:defRPr sz="1800">
                <a:solidFill>
                  <a:srgbClr val="005172"/>
                </a:solidFill>
                <a:latin typeface="Calibri"/>
                <a:ea typeface="Calibri"/>
                <a:cs typeface="Calibri"/>
                <a:sym typeface="Calibri"/>
              </a:defRPr>
            </a:lvl8pPr>
            <a:lvl9pPr indent="0" lvl="8" marL="0" marR="0" rtl="0" algn="l">
              <a:spcBef>
                <a:spcPts val="0"/>
              </a:spcBef>
              <a:spcAft>
                <a:spcPts val="0"/>
              </a:spcAft>
              <a:buNone/>
              <a:defRPr sz="1800">
                <a:solidFill>
                  <a:srgbClr val="00517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multiple logo's">
  <p:cSld name="Title slide with multiple logo's">
    <p:spTree>
      <p:nvGrpSpPr>
        <p:cNvPr id="56" name="Shape 56"/>
        <p:cNvGrpSpPr/>
        <p:nvPr/>
      </p:nvGrpSpPr>
      <p:grpSpPr>
        <a:xfrm>
          <a:off x="0" y="0"/>
          <a:ext cx="0" cy="0"/>
          <a:chOff x="0" y="0"/>
          <a:chExt cx="0" cy="0"/>
        </a:xfrm>
      </p:grpSpPr>
      <p:sp>
        <p:nvSpPr>
          <p:cNvPr id="57" name="Google Shape;57;p12"/>
          <p:cNvSpPr/>
          <p:nvPr>
            <p:ph idx="2" type="pic"/>
          </p:nvPr>
        </p:nvSpPr>
        <p:spPr>
          <a:xfrm>
            <a:off x="476508" y="3307559"/>
            <a:ext cx="2647950" cy="2647950"/>
          </a:xfrm>
          <a:prstGeom prst="ellipse">
            <a:avLst/>
          </a:prstGeom>
          <a:solidFill>
            <a:schemeClr val="accent3"/>
          </a:solidFill>
          <a:ln>
            <a:noFill/>
          </a:ln>
        </p:spPr>
      </p:sp>
      <p:sp>
        <p:nvSpPr>
          <p:cNvPr id="58" name="Google Shape;58;p12"/>
          <p:cNvSpPr/>
          <p:nvPr>
            <p:ph idx="3" type="pic"/>
          </p:nvPr>
        </p:nvSpPr>
        <p:spPr>
          <a:xfrm>
            <a:off x="6308818" y="3307559"/>
            <a:ext cx="2647950" cy="2647950"/>
          </a:xfrm>
          <a:prstGeom prst="ellipse">
            <a:avLst/>
          </a:prstGeom>
          <a:solidFill>
            <a:srgbClr val="D5D2CA"/>
          </a:solidFill>
          <a:ln>
            <a:noFill/>
          </a:ln>
        </p:spPr>
      </p:sp>
      <p:sp>
        <p:nvSpPr>
          <p:cNvPr id="59" name="Google Shape;59;p12"/>
          <p:cNvSpPr/>
          <p:nvPr>
            <p:ph idx="4" type="pic"/>
          </p:nvPr>
        </p:nvSpPr>
        <p:spPr>
          <a:xfrm>
            <a:off x="4714655" y="3307559"/>
            <a:ext cx="2647950" cy="2647950"/>
          </a:xfrm>
          <a:prstGeom prst="ellipse">
            <a:avLst/>
          </a:prstGeom>
          <a:solidFill>
            <a:schemeClr val="accent3"/>
          </a:solidFill>
          <a:ln>
            <a:noFill/>
          </a:ln>
        </p:spPr>
      </p:sp>
      <p:sp>
        <p:nvSpPr>
          <p:cNvPr id="60" name="Google Shape;60;p12"/>
          <p:cNvSpPr/>
          <p:nvPr>
            <p:ph idx="5" type="pic"/>
          </p:nvPr>
        </p:nvSpPr>
        <p:spPr>
          <a:xfrm>
            <a:off x="3120492" y="3307559"/>
            <a:ext cx="2647950" cy="2647950"/>
          </a:xfrm>
          <a:prstGeom prst="ellipse">
            <a:avLst/>
          </a:prstGeom>
          <a:solidFill>
            <a:srgbClr val="D5D2CA"/>
          </a:solidFill>
          <a:ln>
            <a:noFill/>
          </a:ln>
        </p:spPr>
      </p:sp>
      <p:sp>
        <p:nvSpPr>
          <p:cNvPr id="61" name="Google Shape;61;p12"/>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62" name="Google Shape;62;p12"/>
          <p:cNvSpPr txBox="1"/>
          <p:nvPr>
            <p:ph idx="1" type="body"/>
          </p:nvPr>
        </p:nvSpPr>
        <p:spPr>
          <a:xfrm>
            <a:off x="485775" y="1616400"/>
            <a:ext cx="8447088" cy="371475"/>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12"/>
          <p:cNvSpPr txBox="1"/>
          <p:nvPr>
            <p:ph idx="6" type="body"/>
          </p:nvPr>
        </p:nvSpPr>
        <p:spPr>
          <a:xfrm>
            <a:off x="476251" y="2262386"/>
            <a:ext cx="8447087" cy="371475"/>
          </a:xfrm>
          <a:prstGeom prst="rect">
            <a:avLst/>
          </a:prstGeom>
          <a:noFill/>
          <a:ln>
            <a:noFill/>
          </a:ln>
        </p:spPr>
        <p:txBody>
          <a:bodyPr anchorCtr="0" anchor="t" bIns="45700" lIns="36000" spcFirstLastPara="1" rIns="90000"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12"/>
          <p:cNvSpPr/>
          <p:nvPr/>
        </p:nvSpPr>
        <p:spPr>
          <a:xfrm>
            <a:off x="3800901" y="6127845"/>
            <a:ext cx="5141487" cy="614149"/>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GB" sz="1000">
                <a:solidFill>
                  <a:srgbClr val="D5D2CA"/>
                </a:solidFill>
                <a:latin typeface="Times New Roman"/>
                <a:ea typeface="Times New Roman"/>
                <a:cs typeface="Times New Roman"/>
                <a:sym typeface="Times New Roman"/>
              </a:rPr>
              <a:t>Space for partner logo’s </a:t>
            </a:r>
            <a:br>
              <a:rPr lang="en-GB" sz="1000">
                <a:solidFill>
                  <a:srgbClr val="D5D2CA"/>
                </a:solidFill>
                <a:latin typeface="Times New Roman"/>
                <a:ea typeface="Times New Roman"/>
                <a:cs typeface="Times New Roman"/>
                <a:sym typeface="Times New Roman"/>
              </a:rPr>
            </a:br>
            <a:r>
              <a:rPr lang="en-GB" sz="800">
                <a:solidFill>
                  <a:srgbClr val="D5D2CA"/>
                </a:solidFill>
                <a:latin typeface="Times New Roman"/>
                <a:ea typeface="Times New Roman"/>
                <a:cs typeface="Times New Roman"/>
                <a:sym typeface="Times New Roman"/>
              </a:rPr>
              <a:t>(place a white shape behind the logo’s to hide this text and border)</a:t>
            </a:r>
            <a:endParaRPr sz="800">
              <a:solidFill>
                <a:srgbClr val="D5D2CA"/>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rectangular image">
  <p:cSld name="Text box with rectangular image">
    <p:spTree>
      <p:nvGrpSpPr>
        <p:cNvPr id="65" name="Shape 65"/>
        <p:cNvGrpSpPr/>
        <p:nvPr/>
      </p:nvGrpSpPr>
      <p:grpSpPr>
        <a:xfrm>
          <a:off x="0" y="0"/>
          <a:ext cx="0" cy="0"/>
          <a:chOff x="0" y="0"/>
          <a:chExt cx="0" cy="0"/>
        </a:xfrm>
      </p:grpSpPr>
      <p:sp>
        <p:nvSpPr>
          <p:cNvPr id="66" name="Google Shape;66;p13"/>
          <p:cNvSpPr txBox="1"/>
          <p:nvPr>
            <p:ph type="title"/>
          </p:nvPr>
        </p:nvSpPr>
        <p:spPr>
          <a:xfrm>
            <a:off x="491638" y="230188"/>
            <a:ext cx="3276000" cy="1353086"/>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67" name="Google Shape;67;p13"/>
          <p:cNvSpPr/>
          <p:nvPr>
            <p:ph idx="2" type="pic"/>
          </p:nvPr>
        </p:nvSpPr>
        <p:spPr>
          <a:xfrm>
            <a:off x="3900006" y="226800"/>
            <a:ext cx="5040000" cy="5735850"/>
          </a:xfrm>
          <a:prstGeom prst="rect">
            <a:avLst/>
          </a:prstGeom>
          <a:solidFill>
            <a:schemeClr val="accent3"/>
          </a:solidFill>
          <a:ln>
            <a:noFill/>
          </a:ln>
        </p:spPr>
      </p:sp>
      <p:sp>
        <p:nvSpPr>
          <p:cNvPr id="68" name="Google Shape;68;p13"/>
          <p:cNvSpPr txBox="1"/>
          <p:nvPr>
            <p:ph idx="1" type="body"/>
          </p:nvPr>
        </p:nvSpPr>
        <p:spPr>
          <a:xfrm>
            <a:off x="495302" y="1840012"/>
            <a:ext cx="3276600" cy="4122638"/>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dk1"/>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with text boxes">
  <p:cSld name="3 images with text boxes">
    <p:spTree>
      <p:nvGrpSpPr>
        <p:cNvPr id="69" name="Shape 69"/>
        <p:cNvGrpSpPr/>
        <p:nvPr/>
      </p:nvGrpSpPr>
      <p:grpSpPr>
        <a:xfrm>
          <a:off x="0" y="0"/>
          <a:ext cx="0" cy="0"/>
          <a:chOff x="0" y="0"/>
          <a:chExt cx="0" cy="0"/>
        </a:xfrm>
      </p:grpSpPr>
      <p:sp>
        <p:nvSpPr>
          <p:cNvPr id="70" name="Google Shape;70;p14"/>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71" name="Google Shape;71;p14"/>
          <p:cNvSpPr/>
          <p:nvPr>
            <p:ph idx="2" type="pic"/>
          </p:nvPr>
        </p:nvSpPr>
        <p:spPr>
          <a:xfrm>
            <a:off x="537619" y="1933314"/>
            <a:ext cx="2639660" cy="2628000"/>
          </a:xfrm>
          <a:prstGeom prst="rect">
            <a:avLst/>
          </a:prstGeom>
          <a:solidFill>
            <a:schemeClr val="accent3"/>
          </a:solidFill>
          <a:ln>
            <a:noFill/>
          </a:ln>
        </p:spPr>
      </p:sp>
      <p:sp>
        <p:nvSpPr>
          <p:cNvPr id="72" name="Google Shape;72;p14"/>
          <p:cNvSpPr/>
          <p:nvPr>
            <p:ph idx="3" type="pic"/>
          </p:nvPr>
        </p:nvSpPr>
        <p:spPr>
          <a:xfrm>
            <a:off x="3418212" y="1933314"/>
            <a:ext cx="2639660" cy="2628000"/>
          </a:xfrm>
          <a:prstGeom prst="rect">
            <a:avLst/>
          </a:prstGeom>
          <a:solidFill>
            <a:schemeClr val="accent3"/>
          </a:solidFill>
          <a:ln>
            <a:noFill/>
          </a:ln>
        </p:spPr>
      </p:sp>
      <p:sp>
        <p:nvSpPr>
          <p:cNvPr id="73" name="Google Shape;73;p14"/>
          <p:cNvSpPr/>
          <p:nvPr>
            <p:ph idx="4" type="pic"/>
          </p:nvPr>
        </p:nvSpPr>
        <p:spPr>
          <a:xfrm>
            <a:off x="6298805" y="1933314"/>
            <a:ext cx="2639660" cy="2628000"/>
          </a:xfrm>
          <a:prstGeom prst="rect">
            <a:avLst/>
          </a:prstGeom>
          <a:solidFill>
            <a:schemeClr val="accent3"/>
          </a:solidFill>
          <a:ln>
            <a:noFill/>
          </a:ln>
        </p:spPr>
      </p:sp>
      <p:sp>
        <p:nvSpPr>
          <p:cNvPr id="74" name="Google Shape;74;p14"/>
          <p:cNvSpPr txBox="1"/>
          <p:nvPr>
            <p:ph idx="1" type="body"/>
          </p:nvPr>
        </p:nvSpPr>
        <p:spPr>
          <a:xfrm>
            <a:off x="490538"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dk1"/>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4"/>
          <p:cNvSpPr txBox="1"/>
          <p:nvPr>
            <p:ph idx="5" type="body"/>
          </p:nvPr>
        </p:nvSpPr>
        <p:spPr>
          <a:xfrm>
            <a:off x="3366170"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dk1"/>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4"/>
          <p:cNvSpPr txBox="1"/>
          <p:nvPr>
            <p:ph idx="6" type="body"/>
          </p:nvPr>
        </p:nvSpPr>
        <p:spPr>
          <a:xfrm>
            <a:off x="6241802"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dk1"/>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7" type="body"/>
          </p:nvPr>
        </p:nvSpPr>
        <p:spPr>
          <a:xfrm>
            <a:off x="490538"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4"/>
          <p:cNvSpPr txBox="1"/>
          <p:nvPr>
            <p:ph idx="8" type="body"/>
          </p:nvPr>
        </p:nvSpPr>
        <p:spPr>
          <a:xfrm>
            <a:off x="3365675"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4"/>
          <p:cNvSpPr txBox="1"/>
          <p:nvPr>
            <p:ph idx="9" type="body"/>
          </p:nvPr>
        </p:nvSpPr>
        <p:spPr>
          <a:xfrm>
            <a:off x="6241802"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 with 2 square images">
  <p:cSld name="Titte with 2 square images">
    <p:spTree>
      <p:nvGrpSpPr>
        <p:cNvPr id="80" name="Shape 80"/>
        <p:cNvGrpSpPr/>
        <p:nvPr/>
      </p:nvGrpSpPr>
      <p:grpSpPr>
        <a:xfrm>
          <a:off x="0" y="0"/>
          <a:ext cx="0" cy="0"/>
          <a:chOff x="0" y="0"/>
          <a:chExt cx="0" cy="0"/>
        </a:xfrm>
      </p:grpSpPr>
      <p:sp>
        <p:nvSpPr>
          <p:cNvPr id="81" name="Google Shape;81;p15"/>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82" name="Google Shape;82;p15"/>
          <p:cNvSpPr/>
          <p:nvPr>
            <p:ph idx="2" type="pic"/>
          </p:nvPr>
        </p:nvSpPr>
        <p:spPr>
          <a:xfrm>
            <a:off x="536399" y="1929600"/>
            <a:ext cx="4104000" cy="4027383"/>
          </a:xfrm>
          <a:prstGeom prst="rect">
            <a:avLst/>
          </a:prstGeom>
          <a:solidFill>
            <a:schemeClr val="accent3"/>
          </a:solidFill>
          <a:ln>
            <a:noFill/>
          </a:ln>
        </p:spPr>
      </p:sp>
      <p:sp>
        <p:nvSpPr>
          <p:cNvPr id="83" name="Google Shape;83;p15"/>
          <p:cNvSpPr/>
          <p:nvPr>
            <p:ph idx="3" type="pic"/>
          </p:nvPr>
        </p:nvSpPr>
        <p:spPr>
          <a:xfrm>
            <a:off x="4826161" y="1929600"/>
            <a:ext cx="4104000" cy="4033050"/>
          </a:xfrm>
          <a:prstGeom prst="rect">
            <a:avLst/>
          </a:prstGeom>
          <a:solidFill>
            <a:schemeClr val="accent3"/>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large image">
  <p:cSld name="Title with large image">
    <p:spTree>
      <p:nvGrpSpPr>
        <p:cNvPr id="84" name="Shape 84"/>
        <p:cNvGrpSpPr/>
        <p:nvPr/>
      </p:nvGrpSpPr>
      <p:grpSpPr>
        <a:xfrm>
          <a:off x="0" y="0"/>
          <a:ext cx="0" cy="0"/>
          <a:chOff x="0" y="0"/>
          <a:chExt cx="0" cy="0"/>
        </a:xfrm>
      </p:grpSpPr>
      <p:sp>
        <p:nvSpPr>
          <p:cNvPr id="85" name="Google Shape;85;p16"/>
          <p:cNvSpPr/>
          <p:nvPr>
            <p:ph idx="2" type="pic"/>
          </p:nvPr>
        </p:nvSpPr>
        <p:spPr>
          <a:xfrm>
            <a:off x="536400" y="1402557"/>
            <a:ext cx="8402400" cy="4552950"/>
          </a:xfrm>
          <a:prstGeom prst="rect">
            <a:avLst/>
          </a:prstGeom>
          <a:solidFill>
            <a:schemeClr val="accent3"/>
          </a:solidFill>
          <a:ln>
            <a:noFill/>
          </a:ln>
        </p:spPr>
      </p:sp>
      <p:sp>
        <p:nvSpPr>
          <p:cNvPr id="86" name="Google Shape;86;p16"/>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ctangular images">
  <p:cSld name="2 rectangular images">
    <p:spTree>
      <p:nvGrpSpPr>
        <p:cNvPr id="87" name="Shape 87"/>
        <p:cNvGrpSpPr/>
        <p:nvPr/>
      </p:nvGrpSpPr>
      <p:grpSpPr>
        <a:xfrm>
          <a:off x="0" y="0"/>
          <a:ext cx="0" cy="0"/>
          <a:chOff x="0" y="0"/>
          <a:chExt cx="0" cy="0"/>
        </a:xfrm>
      </p:grpSpPr>
      <p:sp>
        <p:nvSpPr>
          <p:cNvPr id="88" name="Google Shape;88;p17"/>
          <p:cNvSpPr/>
          <p:nvPr>
            <p:ph idx="2" type="pic"/>
          </p:nvPr>
        </p:nvSpPr>
        <p:spPr>
          <a:xfrm>
            <a:off x="536400" y="233362"/>
            <a:ext cx="4011352" cy="5720400"/>
          </a:xfrm>
          <a:prstGeom prst="rect">
            <a:avLst/>
          </a:prstGeom>
          <a:solidFill>
            <a:schemeClr val="accent3"/>
          </a:solidFill>
          <a:ln>
            <a:noFill/>
          </a:ln>
        </p:spPr>
      </p:sp>
      <p:sp>
        <p:nvSpPr>
          <p:cNvPr id="89" name="Google Shape;89;p17"/>
          <p:cNvSpPr/>
          <p:nvPr>
            <p:ph idx="3" type="pic"/>
          </p:nvPr>
        </p:nvSpPr>
        <p:spPr>
          <a:xfrm>
            <a:off x="4827265" y="233362"/>
            <a:ext cx="4104000" cy="5719559"/>
          </a:xfrm>
          <a:prstGeom prst="rect">
            <a:avLst/>
          </a:prstGeom>
          <a:solidFill>
            <a:schemeClr val="accent3"/>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beeldvullend">
  <p:cSld name="Foto beeldvullend">
    <p:spTree>
      <p:nvGrpSpPr>
        <p:cNvPr id="90" name="Shape 90"/>
        <p:cNvGrpSpPr/>
        <p:nvPr/>
      </p:nvGrpSpPr>
      <p:grpSpPr>
        <a:xfrm>
          <a:off x="0" y="0"/>
          <a:ext cx="0" cy="0"/>
          <a:chOff x="0" y="0"/>
          <a:chExt cx="0" cy="0"/>
        </a:xfrm>
      </p:grpSpPr>
      <p:sp>
        <p:nvSpPr>
          <p:cNvPr id="91" name="Google Shape;91;p18"/>
          <p:cNvSpPr/>
          <p:nvPr>
            <p:ph idx="2" type="pic"/>
          </p:nvPr>
        </p:nvSpPr>
        <p:spPr>
          <a:xfrm>
            <a:off x="0" y="0"/>
            <a:ext cx="9143999" cy="6858000"/>
          </a:xfrm>
          <a:prstGeom prst="rect">
            <a:avLst/>
          </a:prstGeom>
          <a:solidFill>
            <a:schemeClr val="accent3"/>
          </a:solidFill>
          <a:ln>
            <a:noFill/>
          </a:ln>
        </p:spPr>
      </p:sp>
      <p:sp>
        <p:nvSpPr>
          <p:cNvPr id="92" name="Google Shape;92;p18"/>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solidFill>
                  <a:schemeClr val="lt1"/>
                </a:solidFil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93" name="Shape 9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p:cSld name="Graph slide">
    <p:spTree>
      <p:nvGrpSpPr>
        <p:cNvPr id="94" name="Shape 94"/>
        <p:cNvGrpSpPr/>
        <p:nvPr/>
      </p:nvGrpSpPr>
      <p:grpSpPr>
        <a:xfrm>
          <a:off x="0" y="0"/>
          <a:ext cx="0" cy="0"/>
          <a:chOff x="0" y="0"/>
          <a:chExt cx="0" cy="0"/>
        </a:xfrm>
      </p:grpSpPr>
      <p:sp>
        <p:nvSpPr>
          <p:cNvPr id="95" name="Google Shape;95;p20"/>
          <p:cNvSpPr txBox="1"/>
          <p:nvPr>
            <p:ph type="title"/>
          </p:nvPr>
        </p:nvSpPr>
        <p:spPr>
          <a:xfrm>
            <a:off x="491642" y="230188"/>
            <a:ext cx="8442796"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96" name="Google Shape;96;p20"/>
          <p:cNvSpPr/>
          <p:nvPr>
            <p:ph idx="2" type="chart"/>
          </p:nvPr>
        </p:nvSpPr>
        <p:spPr>
          <a:xfrm>
            <a:off x="437321" y="1752600"/>
            <a:ext cx="8601903"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1" name="Google Shape;21;p3"/>
          <p:cNvSpPr txBox="1"/>
          <p:nvPr>
            <p:ph idx="1" type="body"/>
          </p:nvPr>
        </p:nvSpPr>
        <p:spPr>
          <a:xfrm>
            <a:off x="421200" y="1843200"/>
            <a:ext cx="8521188"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005172"/>
                </a:solidFill>
                <a:latin typeface="Calibri"/>
                <a:ea typeface="Calibri"/>
                <a:cs typeface="Calibri"/>
                <a:sym typeface="Calibri"/>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005172"/>
                </a:solidFill>
                <a:latin typeface="Calibri"/>
                <a:ea typeface="Calibri"/>
                <a:cs typeface="Calibri"/>
                <a:sym typeface="Calibri"/>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5172"/>
                </a:solidFill>
                <a:latin typeface="Calibri"/>
                <a:ea typeface="Calibri"/>
                <a:cs typeface="Calibri"/>
                <a:sym typeface="Calibri"/>
              </a:defRPr>
            </a:lvl1pPr>
            <a:lvl2pPr indent="0" lvl="1" marL="0" marR="0" rtl="0" algn="l">
              <a:spcBef>
                <a:spcPts val="0"/>
              </a:spcBef>
              <a:spcAft>
                <a:spcPts val="0"/>
              </a:spcAft>
              <a:buNone/>
              <a:defRPr sz="1800">
                <a:solidFill>
                  <a:srgbClr val="005172"/>
                </a:solidFill>
                <a:latin typeface="Calibri"/>
                <a:ea typeface="Calibri"/>
                <a:cs typeface="Calibri"/>
                <a:sym typeface="Calibri"/>
              </a:defRPr>
            </a:lvl2pPr>
            <a:lvl3pPr indent="0" lvl="2" marL="0" marR="0" rtl="0" algn="l">
              <a:spcBef>
                <a:spcPts val="0"/>
              </a:spcBef>
              <a:spcAft>
                <a:spcPts val="0"/>
              </a:spcAft>
              <a:buNone/>
              <a:defRPr sz="1800">
                <a:solidFill>
                  <a:srgbClr val="005172"/>
                </a:solidFill>
                <a:latin typeface="Calibri"/>
                <a:ea typeface="Calibri"/>
                <a:cs typeface="Calibri"/>
                <a:sym typeface="Calibri"/>
              </a:defRPr>
            </a:lvl3pPr>
            <a:lvl4pPr indent="0" lvl="3" marL="0" marR="0" rtl="0" algn="l">
              <a:spcBef>
                <a:spcPts val="0"/>
              </a:spcBef>
              <a:spcAft>
                <a:spcPts val="0"/>
              </a:spcAft>
              <a:buNone/>
              <a:defRPr sz="1800">
                <a:solidFill>
                  <a:srgbClr val="005172"/>
                </a:solidFill>
                <a:latin typeface="Calibri"/>
                <a:ea typeface="Calibri"/>
                <a:cs typeface="Calibri"/>
                <a:sym typeface="Calibri"/>
              </a:defRPr>
            </a:lvl4pPr>
            <a:lvl5pPr indent="0" lvl="4" marL="0" marR="0" rtl="0" algn="l">
              <a:spcBef>
                <a:spcPts val="0"/>
              </a:spcBef>
              <a:spcAft>
                <a:spcPts val="0"/>
              </a:spcAft>
              <a:buNone/>
              <a:defRPr sz="1800">
                <a:solidFill>
                  <a:srgbClr val="005172"/>
                </a:solidFill>
                <a:latin typeface="Calibri"/>
                <a:ea typeface="Calibri"/>
                <a:cs typeface="Calibri"/>
                <a:sym typeface="Calibri"/>
              </a:defRPr>
            </a:lvl5pPr>
            <a:lvl6pPr indent="0" lvl="5" marL="0" marR="0" rtl="0" algn="l">
              <a:spcBef>
                <a:spcPts val="0"/>
              </a:spcBef>
              <a:spcAft>
                <a:spcPts val="0"/>
              </a:spcAft>
              <a:buNone/>
              <a:defRPr sz="1800">
                <a:solidFill>
                  <a:srgbClr val="005172"/>
                </a:solidFill>
                <a:latin typeface="Calibri"/>
                <a:ea typeface="Calibri"/>
                <a:cs typeface="Calibri"/>
                <a:sym typeface="Calibri"/>
              </a:defRPr>
            </a:lvl6pPr>
            <a:lvl7pPr indent="0" lvl="6" marL="0" marR="0" rtl="0" algn="l">
              <a:spcBef>
                <a:spcPts val="0"/>
              </a:spcBef>
              <a:spcAft>
                <a:spcPts val="0"/>
              </a:spcAft>
              <a:buNone/>
              <a:defRPr sz="1800">
                <a:solidFill>
                  <a:srgbClr val="005172"/>
                </a:solidFill>
                <a:latin typeface="Calibri"/>
                <a:ea typeface="Calibri"/>
                <a:cs typeface="Calibri"/>
                <a:sym typeface="Calibri"/>
              </a:defRPr>
            </a:lvl7pPr>
            <a:lvl8pPr indent="0" lvl="7" marL="0" marR="0" rtl="0" algn="l">
              <a:spcBef>
                <a:spcPts val="0"/>
              </a:spcBef>
              <a:spcAft>
                <a:spcPts val="0"/>
              </a:spcAft>
              <a:buNone/>
              <a:defRPr sz="1800">
                <a:solidFill>
                  <a:srgbClr val="005172"/>
                </a:solidFill>
                <a:latin typeface="Calibri"/>
                <a:ea typeface="Calibri"/>
                <a:cs typeface="Calibri"/>
                <a:sym typeface="Calibri"/>
              </a:defRPr>
            </a:lvl8pPr>
            <a:lvl9pPr indent="0" lvl="8" marL="0" marR="0" rtl="0" algn="l">
              <a:spcBef>
                <a:spcPts val="0"/>
              </a:spcBef>
              <a:spcAft>
                <a:spcPts val="0"/>
              </a:spcAft>
              <a:buNone/>
              <a:defRPr sz="1800">
                <a:solidFill>
                  <a:srgbClr val="00517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97" name="Shape 97"/>
        <p:cNvGrpSpPr/>
        <p:nvPr/>
      </p:nvGrpSpPr>
      <p:grpSpPr>
        <a:xfrm>
          <a:off x="0" y="0"/>
          <a:ext cx="0" cy="0"/>
          <a:chOff x="0" y="0"/>
          <a:chExt cx="0" cy="0"/>
        </a:xfrm>
      </p:grpSpPr>
      <p:sp>
        <p:nvSpPr>
          <p:cNvPr id="98" name="Google Shape;98;p21"/>
          <p:cNvSpPr txBox="1"/>
          <p:nvPr>
            <p:ph type="title"/>
          </p:nvPr>
        </p:nvSpPr>
        <p:spPr>
          <a:xfrm>
            <a:off x="493200"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ith circle image">
  <p:cSld name="End slide with circle image">
    <p:spTree>
      <p:nvGrpSpPr>
        <p:cNvPr id="99" name="Shape 99"/>
        <p:cNvGrpSpPr/>
        <p:nvPr/>
      </p:nvGrpSpPr>
      <p:grpSpPr>
        <a:xfrm>
          <a:off x="0" y="0"/>
          <a:ext cx="0" cy="0"/>
          <a:chOff x="0" y="0"/>
          <a:chExt cx="0" cy="0"/>
        </a:xfrm>
      </p:grpSpPr>
      <p:sp>
        <p:nvSpPr>
          <p:cNvPr id="100" name="Google Shape;100;p22"/>
          <p:cNvSpPr txBox="1"/>
          <p:nvPr>
            <p:ph type="title"/>
          </p:nvPr>
        </p:nvSpPr>
        <p:spPr>
          <a:xfrm>
            <a:off x="493200" y="230188"/>
            <a:ext cx="3276000" cy="1353086"/>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101" name="Google Shape;101;p22"/>
          <p:cNvSpPr/>
          <p:nvPr>
            <p:ph idx="2" type="pic"/>
          </p:nvPr>
        </p:nvSpPr>
        <p:spPr>
          <a:xfrm>
            <a:off x="3887699" y="224477"/>
            <a:ext cx="5040000" cy="5040000"/>
          </a:xfrm>
          <a:prstGeom prst="ellipse">
            <a:avLst/>
          </a:prstGeom>
          <a:solidFill>
            <a:schemeClr val="accent3"/>
          </a:solidFill>
          <a:ln>
            <a:noFill/>
          </a:ln>
        </p:spPr>
      </p:sp>
      <p:sp>
        <p:nvSpPr>
          <p:cNvPr id="102" name="Google Shape;102;p22"/>
          <p:cNvSpPr txBox="1"/>
          <p:nvPr>
            <p:ph idx="1" type="body"/>
          </p:nvPr>
        </p:nvSpPr>
        <p:spPr>
          <a:xfrm>
            <a:off x="495301" y="1835250"/>
            <a:ext cx="3276600" cy="4127400"/>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dk1"/>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ith multiple logo's">
  <p:cSld name="End slide with multiple logo's">
    <p:spTree>
      <p:nvGrpSpPr>
        <p:cNvPr id="103" name="Shape 103"/>
        <p:cNvGrpSpPr/>
        <p:nvPr/>
      </p:nvGrpSpPr>
      <p:grpSpPr>
        <a:xfrm>
          <a:off x="0" y="0"/>
          <a:ext cx="0" cy="0"/>
          <a:chOff x="0" y="0"/>
          <a:chExt cx="0" cy="0"/>
        </a:xfrm>
      </p:grpSpPr>
      <p:sp>
        <p:nvSpPr>
          <p:cNvPr id="104" name="Google Shape;104;p23"/>
          <p:cNvSpPr txBox="1"/>
          <p:nvPr>
            <p:ph type="title"/>
          </p:nvPr>
        </p:nvSpPr>
        <p:spPr>
          <a:xfrm>
            <a:off x="493200" y="230188"/>
            <a:ext cx="3276000" cy="1353086"/>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105" name="Google Shape;105;p23"/>
          <p:cNvSpPr txBox="1"/>
          <p:nvPr>
            <p:ph idx="1" type="body"/>
          </p:nvPr>
        </p:nvSpPr>
        <p:spPr>
          <a:xfrm>
            <a:off x="495301" y="1835250"/>
            <a:ext cx="3276600" cy="3657600"/>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dk1"/>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23"/>
          <p:cNvSpPr/>
          <p:nvPr>
            <p:ph idx="2" type="pic"/>
          </p:nvPr>
        </p:nvSpPr>
        <p:spPr>
          <a:xfrm>
            <a:off x="3887699" y="224477"/>
            <a:ext cx="5040000" cy="5040000"/>
          </a:xfrm>
          <a:prstGeom prst="ellipse">
            <a:avLst/>
          </a:prstGeom>
          <a:solidFill>
            <a:schemeClr val="accent3"/>
          </a:solidFill>
          <a:ln>
            <a:noFill/>
          </a:ln>
        </p:spPr>
      </p:sp>
      <p:sp>
        <p:nvSpPr>
          <p:cNvPr id="107" name="Google Shape;107;p23"/>
          <p:cNvSpPr/>
          <p:nvPr/>
        </p:nvSpPr>
        <p:spPr>
          <a:xfrm>
            <a:off x="3800901" y="6127845"/>
            <a:ext cx="5141487" cy="614149"/>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GB" sz="1000">
                <a:solidFill>
                  <a:srgbClr val="D5D2CA"/>
                </a:solidFill>
                <a:latin typeface="Times New Roman"/>
                <a:ea typeface="Times New Roman"/>
                <a:cs typeface="Times New Roman"/>
                <a:sym typeface="Times New Roman"/>
              </a:rPr>
              <a:t>Space for partner logo’s </a:t>
            </a:r>
            <a:br>
              <a:rPr lang="en-GB" sz="1000">
                <a:solidFill>
                  <a:srgbClr val="D5D2CA"/>
                </a:solidFill>
                <a:latin typeface="Times New Roman"/>
                <a:ea typeface="Times New Roman"/>
                <a:cs typeface="Times New Roman"/>
                <a:sym typeface="Times New Roman"/>
              </a:rPr>
            </a:br>
            <a:r>
              <a:rPr lang="en-GB" sz="800">
                <a:solidFill>
                  <a:srgbClr val="D5D2CA"/>
                </a:solidFill>
                <a:latin typeface="Times New Roman"/>
                <a:ea typeface="Times New Roman"/>
                <a:cs typeface="Times New Roman"/>
                <a:sym typeface="Times New Roman"/>
              </a:rPr>
              <a:t>(place a white shape behind the logo’s to hide this text and border)</a:t>
            </a:r>
            <a:endParaRPr sz="800">
              <a:solidFill>
                <a:srgbClr val="D5D2CA"/>
              </a:solidFill>
              <a:latin typeface="Times New Roman"/>
              <a:ea typeface="Times New Roman"/>
              <a:cs typeface="Times New Roman"/>
              <a:sym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24"/>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110" name="Google Shape;110;p2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11" name="Google Shape;111;p2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12" name="Google Shape;112;p2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5172"/>
                </a:solidFill>
                <a:latin typeface="Calibri"/>
                <a:ea typeface="Calibri"/>
                <a:cs typeface="Calibri"/>
                <a:sym typeface="Calibri"/>
              </a:defRPr>
            </a:lvl1pPr>
            <a:lvl2pPr indent="0" lvl="1" marL="0" marR="0" rtl="0" algn="l">
              <a:spcBef>
                <a:spcPts val="0"/>
              </a:spcBef>
              <a:spcAft>
                <a:spcPts val="0"/>
              </a:spcAft>
              <a:buNone/>
              <a:defRPr sz="1800">
                <a:solidFill>
                  <a:srgbClr val="005172"/>
                </a:solidFill>
                <a:latin typeface="Calibri"/>
                <a:ea typeface="Calibri"/>
                <a:cs typeface="Calibri"/>
                <a:sym typeface="Calibri"/>
              </a:defRPr>
            </a:lvl2pPr>
            <a:lvl3pPr indent="0" lvl="2" marL="0" marR="0" rtl="0" algn="l">
              <a:spcBef>
                <a:spcPts val="0"/>
              </a:spcBef>
              <a:spcAft>
                <a:spcPts val="0"/>
              </a:spcAft>
              <a:buNone/>
              <a:defRPr sz="1800">
                <a:solidFill>
                  <a:srgbClr val="005172"/>
                </a:solidFill>
                <a:latin typeface="Calibri"/>
                <a:ea typeface="Calibri"/>
                <a:cs typeface="Calibri"/>
                <a:sym typeface="Calibri"/>
              </a:defRPr>
            </a:lvl3pPr>
            <a:lvl4pPr indent="0" lvl="3" marL="0" marR="0" rtl="0" algn="l">
              <a:spcBef>
                <a:spcPts val="0"/>
              </a:spcBef>
              <a:spcAft>
                <a:spcPts val="0"/>
              </a:spcAft>
              <a:buNone/>
              <a:defRPr sz="1800">
                <a:solidFill>
                  <a:srgbClr val="005172"/>
                </a:solidFill>
                <a:latin typeface="Calibri"/>
                <a:ea typeface="Calibri"/>
                <a:cs typeface="Calibri"/>
                <a:sym typeface="Calibri"/>
              </a:defRPr>
            </a:lvl4pPr>
            <a:lvl5pPr indent="0" lvl="4" marL="0" marR="0" rtl="0" algn="l">
              <a:spcBef>
                <a:spcPts val="0"/>
              </a:spcBef>
              <a:spcAft>
                <a:spcPts val="0"/>
              </a:spcAft>
              <a:buNone/>
              <a:defRPr sz="1800">
                <a:solidFill>
                  <a:srgbClr val="005172"/>
                </a:solidFill>
                <a:latin typeface="Calibri"/>
                <a:ea typeface="Calibri"/>
                <a:cs typeface="Calibri"/>
                <a:sym typeface="Calibri"/>
              </a:defRPr>
            </a:lvl5pPr>
            <a:lvl6pPr indent="0" lvl="5" marL="0" marR="0" rtl="0" algn="l">
              <a:spcBef>
                <a:spcPts val="0"/>
              </a:spcBef>
              <a:spcAft>
                <a:spcPts val="0"/>
              </a:spcAft>
              <a:buNone/>
              <a:defRPr sz="1800">
                <a:solidFill>
                  <a:srgbClr val="005172"/>
                </a:solidFill>
                <a:latin typeface="Calibri"/>
                <a:ea typeface="Calibri"/>
                <a:cs typeface="Calibri"/>
                <a:sym typeface="Calibri"/>
              </a:defRPr>
            </a:lvl6pPr>
            <a:lvl7pPr indent="0" lvl="6" marL="0" marR="0" rtl="0" algn="l">
              <a:spcBef>
                <a:spcPts val="0"/>
              </a:spcBef>
              <a:spcAft>
                <a:spcPts val="0"/>
              </a:spcAft>
              <a:buNone/>
              <a:defRPr sz="1800">
                <a:solidFill>
                  <a:srgbClr val="005172"/>
                </a:solidFill>
                <a:latin typeface="Calibri"/>
                <a:ea typeface="Calibri"/>
                <a:cs typeface="Calibri"/>
                <a:sym typeface="Calibri"/>
              </a:defRPr>
            </a:lvl7pPr>
            <a:lvl8pPr indent="0" lvl="7" marL="0" marR="0" rtl="0" algn="l">
              <a:spcBef>
                <a:spcPts val="0"/>
              </a:spcBef>
              <a:spcAft>
                <a:spcPts val="0"/>
              </a:spcAft>
              <a:buNone/>
              <a:defRPr sz="1800">
                <a:solidFill>
                  <a:srgbClr val="005172"/>
                </a:solidFill>
                <a:latin typeface="Calibri"/>
                <a:ea typeface="Calibri"/>
                <a:cs typeface="Calibri"/>
                <a:sym typeface="Calibri"/>
              </a:defRPr>
            </a:lvl8pPr>
            <a:lvl9pPr indent="0" lvl="8" marL="0" marR="0" rtl="0" algn="l">
              <a:spcBef>
                <a:spcPts val="0"/>
              </a:spcBef>
              <a:spcAft>
                <a:spcPts val="0"/>
              </a:spcAft>
              <a:buNone/>
              <a:defRPr sz="1800">
                <a:solidFill>
                  <a:srgbClr val="00517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13" name="Shape 11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 name="Shape 121"/>
        <p:cNvGrpSpPr/>
        <p:nvPr/>
      </p:nvGrpSpPr>
      <p:grpSpPr>
        <a:xfrm>
          <a:off x="0" y="0"/>
          <a:ext cx="0" cy="0"/>
          <a:chOff x="0" y="0"/>
          <a:chExt cx="0" cy="0"/>
        </a:xfrm>
      </p:grpSpPr>
      <p:sp>
        <p:nvSpPr>
          <p:cNvPr id="122" name="Google Shape;122;p27"/>
          <p:cNvSpPr txBox="1"/>
          <p:nvPr>
            <p:ph type="title"/>
          </p:nvPr>
        </p:nvSpPr>
        <p:spPr>
          <a:xfrm>
            <a:off x="685800" y="9525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3" name="Google Shape;123;p27"/>
          <p:cNvSpPr txBox="1"/>
          <p:nvPr>
            <p:ph idx="1" type="body"/>
          </p:nvPr>
        </p:nvSpPr>
        <p:spPr>
          <a:xfrm>
            <a:off x="685800" y="1338263"/>
            <a:ext cx="7772400" cy="46053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4" name="Google Shape;124;p27"/>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5" name="Shape 125"/>
        <p:cNvGrpSpPr/>
        <p:nvPr/>
      </p:nvGrpSpPr>
      <p:grpSpPr>
        <a:xfrm>
          <a:off x="0" y="0"/>
          <a:ext cx="0" cy="0"/>
          <a:chOff x="0" y="0"/>
          <a:chExt cx="0" cy="0"/>
        </a:xfrm>
      </p:grpSpPr>
      <p:pic>
        <p:nvPicPr>
          <p:cNvPr descr="bkgrd grid" id="126" name="Google Shape;126;p28"/>
          <p:cNvPicPr preferRelativeResize="0"/>
          <p:nvPr/>
        </p:nvPicPr>
        <p:blipFill rotWithShape="1">
          <a:blip r:embed="rId2">
            <a:alphaModFix/>
          </a:blip>
          <a:srcRect b="0" l="0" r="1234" t="0"/>
          <a:stretch/>
        </p:blipFill>
        <p:spPr>
          <a:xfrm>
            <a:off x="0" y="0"/>
            <a:ext cx="9144000" cy="6858000"/>
          </a:xfrm>
          <a:prstGeom prst="rect">
            <a:avLst/>
          </a:prstGeom>
          <a:noFill/>
          <a:ln>
            <a:noFill/>
          </a:ln>
        </p:spPr>
      </p:pic>
      <p:pic>
        <p:nvPicPr>
          <p:cNvPr descr="map bar" id="127" name="Google Shape;127;p28"/>
          <p:cNvPicPr preferRelativeResize="0"/>
          <p:nvPr/>
        </p:nvPicPr>
        <p:blipFill rotWithShape="1">
          <a:blip r:embed="rId3">
            <a:alphaModFix/>
          </a:blip>
          <a:srcRect b="0" l="0" r="0" t="0"/>
          <a:stretch/>
        </p:blipFill>
        <p:spPr>
          <a:xfrm>
            <a:off x="-76200" y="76200"/>
            <a:ext cx="9258300" cy="2028825"/>
          </a:xfrm>
          <a:prstGeom prst="rect">
            <a:avLst/>
          </a:prstGeom>
          <a:noFill/>
          <a:ln>
            <a:noFill/>
          </a:ln>
        </p:spPr>
      </p:pic>
      <p:pic>
        <p:nvPicPr>
          <p:cNvPr descr="GOFC logo" id="128" name="Google Shape;128;p28"/>
          <p:cNvPicPr preferRelativeResize="0"/>
          <p:nvPr/>
        </p:nvPicPr>
        <p:blipFill rotWithShape="1">
          <a:blip r:embed="rId4">
            <a:alphaModFix/>
          </a:blip>
          <a:srcRect b="0" l="0" r="0" t="0"/>
          <a:stretch/>
        </p:blipFill>
        <p:spPr>
          <a:xfrm>
            <a:off x="50800" y="203200"/>
            <a:ext cx="4521200" cy="1092200"/>
          </a:xfrm>
          <a:prstGeom prst="rect">
            <a:avLst/>
          </a:prstGeom>
          <a:noFill/>
          <a:ln>
            <a:noFill/>
          </a:ln>
          <a:effectLst>
            <a:outerShdw blurRad="63500" rotWithShape="0" algn="ctr" dir="2700000" dist="38099">
              <a:srgbClr val="000000">
                <a:alpha val="74901"/>
              </a:srgbClr>
            </a:outerShdw>
          </a:effectLst>
        </p:spPr>
      </p:pic>
      <p:sp>
        <p:nvSpPr>
          <p:cNvPr id="129" name="Google Shape;129;p28"/>
          <p:cNvSpPr txBox="1"/>
          <p:nvPr/>
        </p:nvSpPr>
        <p:spPr>
          <a:xfrm>
            <a:off x="152400" y="1143000"/>
            <a:ext cx="56388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en-GB" sz="2400">
                <a:solidFill>
                  <a:srgbClr val="FFFFFF"/>
                </a:solidFill>
                <a:latin typeface="Arial"/>
                <a:ea typeface="Arial"/>
                <a:cs typeface="Arial"/>
                <a:sym typeface="Arial"/>
              </a:rPr>
              <a:t>Global Observation of Forest and Land Cover Dynamics</a:t>
            </a:r>
            <a:endParaRPr/>
          </a:p>
        </p:txBody>
      </p:sp>
      <p:pic>
        <p:nvPicPr>
          <p:cNvPr descr="Grids for logo" id="130" name="Google Shape;130;p28"/>
          <p:cNvPicPr preferRelativeResize="0"/>
          <p:nvPr/>
        </p:nvPicPr>
        <p:blipFill rotWithShape="1">
          <a:blip r:embed="rId5">
            <a:alphaModFix/>
          </a:blip>
          <a:srcRect b="0" l="0" r="0" t="0"/>
          <a:stretch/>
        </p:blipFill>
        <p:spPr>
          <a:xfrm>
            <a:off x="6934200" y="381000"/>
            <a:ext cx="2057400" cy="917575"/>
          </a:xfrm>
          <a:prstGeom prst="rect">
            <a:avLst/>
          </a:prstGeom>
          <a:noFill/>
          <a:ln>
            <a:noFill/>
          </a:ln>
        </p:spPr>
      </p:pic>
      <p:sp>
        <p:nvSpPr>
          <p:cNvPr id="131" name="Google Shape;131;p28"/>
          <p:cNvSpPr txBox="1"/>
          <p:nvPr>
            <p:ph type="ctrTitle"/>
          </p:nvPr>
        </p:nvSpPr>
        <p:spPr>
          <a:xfrm>
            <a:off x="304800" y="2130425"/>
            <a:ext cx="5334000" cy="25939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4" name="Google Shape;134;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135" name="Google Shape;135;p29"/>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30"/>
          <p:cNvSpPr txBox="1"/>
          <p:nvPr>
            <p:ph type="title"/>
          </p:nvPr>
        </p:nvSpPr>
        <p:spPr>
          <a:xfrm>
            <a:off x="685800" y="9525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30"/>
          <p:cNvSpPr txBox="1"/>
          <p:nvPr>
            <p:ph idx="1" type="body"/>
          </p:nvPr>
        </p:nvSpPr>
        <p:spPr>
          <a:xfrm>
            <a:off x="685800" y="1338263"/>
            <a:ext cx="3810000" cy="46053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39" name="Google Shape;139;p30"/>
          <p:cNvSpPr txBox="1"/>
          <p:nvPr>
            <p:ph idx="2" type="body"/>
          </p:nvPr>
        </p:nvSpPr>
        <p:spPr>
          <a:xfrm>
            <a:off x="4648200" y="1338263"/>
            <a:ext cx="3810000" cy="46053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40" name="Google Shape;140;p30"/>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1" name="Shape 141"/>
        <p:cNvGrpSpPr/>
        <p:nvPr/>
      </p:nvGrpSpPr>
      <p:grpSpPr>
        <a:xfrm>
          <a:off x="0" y="0"/>
          <a:ext cx="0" cy="0"/>
          <a:chOff x="0" y="0"/>
          <a:chExt cx="0" cy="0"/>
        </a:xfrm>
      </p:grpSpPr>
      <p:sp>
        <p:nvSpPr>
          <p:cNvPr id="142" name="Google Shape;14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44" name="Google Shape;144;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45" name="Google Shape;145;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46" name="Google Shape;146;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47" name="Google Shape;147;p31"/>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title"/>
          </p:nvPr>
        </p:nvSpPr>
        <p:spPr>
          <a:xfrm>
            <a:off x="491643"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7" name="Google Shape;27;p4"/>
          <p:cNvSpPr/>
          <p:nvPr>
            <p:ph idx="2" type="pic"/>
          </p:nvPr>
        </p:nvSpPr>
        <p:spPr>
          <a:xfrm>
            <a:off x="476508" y="3307559"/>
            <a:ext cx="2647950" cy="2647950"/>
          </a:xfrm>
          <a:prstGeom prst="ellipse">
            <a:avLst/>
          </a:prstGeom>
          <a:solidFill>
            <a:schemeClr val="accent3"/>
          </a:solidFill>
          <a:ln>
            <a:noFill/>
          </a:ln>
        </p:spPr>
      </p:sp>
      <p:sp>
        <p:nvSpPr>
          <p:cNvPr id="28" name="Google Shape;28;p4"/>
          <p:cNvSpPr/>
          <p:nvPr>
            <p:ph idx="3" type="pic"/>
          </p:nvPr>
        </p:nvSpPr>
        <p:spPr>
          <a:xfrm>
            <a:off x="6308818" y="3307559"/>
            <a:ext cx="2647950" cy="2647950"/>
          </a:xfrm>
          <a:prstGeom prst="ellipse">
            <a:avLst/>
          </a:prstGeom>
          <a:solidFill>
            <a:srgbClr val="D5D2CA"/>
          </a:solidFill>
          <a:ln>
            <a:noFill/>
          </a:ln>
        </p:spPr>
      </p:sp>
      <p:sp>
        <p:nvSpPr>
          <p:cNvPr id="29" name="Google Shape;29;p4"/>
          <p:cNvSpPr/>
          <p:nvPr>
            <p:ph idx="4" type="pic"/>
          </p:nvPr>
        </p:nvSpPr>
        <p:spPr>
          <a:xfrm>
            <a:off x="4714655" y="3307559"/>
            <a:ext cx="2647950" cy="2647950"/>
          </a:xfrm>
          <a:prstGeom prst="ellipse">
            <a:avLst/>
          </a:prstGeom>
          <a:solidFill>
            <a:schemeClr val="accent3"/>
          </a:solidFill>
          <a:ln>
            <a:noFill/>
          </a:ln>
        </p:spPr>
      </p:sp>
      <p:sp>
        <p:nvSpPr>
          <p:cNvPr id="30" name="Google Shape;30;p4"/>
          <p:cNvSpPr/>
          <p:nvPr>
            <p:ph idx="5" type="pic"/>
          </p:nvPr>
        </p:nvSpPr>
        <p:spPr>
          <a:xfrm>
            <a:off x="3120492" y="3307559"/>
            <a:ext cx="2647950" cy="2647950"/>
          </a:xfrm>
          <a:prstGeom prst="ellipse">
            <a:avLst/>
          </a:prstGeom>
          <a:solidFill>
            <a:srgbClr val="D5D2CA"/>
          </a:solidFill>
          <a:ln>
            <a:noFill/>
          </a:ln>
        </p:spPr>
      </p:sp>
      <p:sp>
        <p:nvSpPr>
          <p:cNvPr id="31" name="Google Shape;31;p4"/>
          <p:cNvSpPr txBox="1"/>
          <p:nvPr>
            <p:ph idx="1" type="body"/>
          </p:nvPr>
        </p:nvSpPr>
        <p:spPr>
          <a:xfrm>
            <a:off x="485775" y="1616400"/>
            <a:ext cx="8447088" cy="371475"/>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4"/>
          <p:cNvSpPr txBox="1"/>
          <p:nvPr>
            <p:ph idx="6" type="body"/>
          </p:nvPr>
        </p:nvSpPr>
        <p:spPr>
          <a:xfrm>
            <a:off x="478633" y="2262386"/>
            <a:ext cx="8447087" cy="371475"/>
          </a:xfrm>
          <a:prstGeom prst="rect">
            <a:avLst/>
          </a:prstGeom>
          <a:noFill/>
          <a:ln>
            <a:noFill/>
          </a:ln>
        </p:spPr>
        <p:txBody>
          <a:bodyPr anchorCtr="0" anchor="t" bIns="45700" lIns="36000" spcFirstLastPara="1" rIns="90000"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32"/>
          <p:cNvSpPr txBox="1"/>
          <p:nvPr>
            <p:ph type="title"/>
          </p:nvPr>
        </p:nvSpPr>
        <p:spPr>
          <a:xfrm>
            <a:off x="685800" y="9525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32"/>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p33"/>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 name="Google Shape;155;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156" name="Google Shape;156;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157" name="Google Shape;157;p34"/>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 name="Google Shape;160;p35"/>
          <p:cNvSpPr/>
          <p:nvPr>
            <p:ph idx="2" type="pic"/>
          </p:nvPr>
        </p:nvSpPr>
        <p:spPr>
          <a:xfrm>
            <a:off x="1792288" y="612775"/>
            <a:ext cx="5486400" cy="4114800"/>
          </a:xfrm>
          <a:prstGeom prst="rect">
            <a:avLst/>
          </a:prstGeom>
          <a:noFill/>
          <a:ln>
            <a:noFill/>
          </a:ln>
        </p:spPr>
      </p:sp>
      <p:sp>
        <p:nvSpPr>
          <p:cNvPr id="161" name="Google Shape;161;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162" name="Google Shape;162;p35"/>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3" name="Shape 163"/>
        <p:cNvGrpSpPr/>
        <p:nvPr/>
      </p:nvGrpSpPr>
      <p:grpSpPr>
        <a:xfrm>
          <a:off x="0" y="0"/>
          <a:ext cx="0" cy="0"/>
          <a:chOff x="0" y="0"/>
          <a:chExt cx="0" cy="0"/>
        </a:xfrm>
      </p:grpSpPr>
      <p:sp>
        <p:nvSpPr>
          <p:cNvPr id="164" name="Google Shape;164;p36"/>
          <p:cNvSpPr txBox="1"/>
          <p:nvPr>
            <p:ph type="title"/>
          </p:nvPr>
        </p:nvSpPr>
        <p:spPr>
          <a:xfrm>
            <a:off x="685800" y="9525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5" name="Google Shape;165;p36"/>
          <p:cNvSpPr txBox="1"/>
          <p:nvPr>
            <p:ph idx="1" type="body"/>
          </p:nvPr>
        </p:nvSpPr>
        <p:spPr>
          <a:xfrm rot="5400000">
            <a:off x="2269332" y="-245268"/>
            <a:ext cx="4605337"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6" name="Google Shape;166;p36"/>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37"/>
          <p:cNvSpPr txBox="1"/>
          <p:nvPr>
            <p:ph type="title"/>
          </p:nvPr>
        </p:nvSpPr>
        <p:spPr>
          <a:xfrm rot="5400000">
            <a:off x="4562475" y="2047875"/>
            <a:ext cx="584835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 name="Google Shape;169;p37"/>
          <p:cNvSpPr txBox="1"/>
          <p:nvPr>
            <p:ph idx="1" type="body"/>
          </p:nvPr>
        </p:nvSpPr>
        <p:spPr>
          <a:xfrm rot="5400000">
            <a:off x="600075" y="180975"/>
            <a:ext cx="584835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0" name="Google Shape;170;p37"/>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71" name="Shape 171"/>
        <p:cNvGrpSpPr/>
        <p:nvPr/>
      </p:nvGrpSpPr>
      <p:grpSpPr>
        <a:xfrm>
          <a:off x="0" y="0"/>
          <a:ext cx="0" cy="0"/>
          <a:chOff x="0" y="0"/>
          <a:chExt cx="0" cy="0"/>
        </a:xfrm>
      </p:grpSpPr>
      <p:sp>
        <p:nvSpPr>
          <p:cNvPr id="172" name="Google Shape;172;p38"/>
          <p:cNvSpPr txBox="1"/>
          <p:nvPr>
            <p:ph type="title"/>
          </p:nvPr>
        </p:nvSpPr>
        <p:spPr>
          <a:xfrm>
            <a:off x="685800" y="9525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38"/>
          <p:cNvSpPr txBox="1"/>
          <p:nvPr>
            <p:ph idx="1" type="body"/>
          </p:nvPr>
        </p:nvSpPr>
        <p:spPr>
          <a:xfrm>
            <a:off x="685800" y="1338263"/>
            <a:ext cx="3810000" cy="46053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4" name="Google Shape;174;p38"/>
          <p:cNvSpPr txBox="1"/>
          <p:nvPr>
            <p:ph idx="2" type="body"/>
          </p:nvPr>
        </p:nvSpPr>
        <p:spPr>
          <a:xfrm>
            <a:off x="4648200" y="1338263"/>
            <a:ext cx="3810000" cy="46053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5" name="Google Shape;175;p38"/>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9" name="Shape 179"/>
        <p:cNvGrpSpPr/>
        <p:nvPr/>
      </p:nvGrpSpPr>
      <p:grpSpPr>
        <a:xfrm>
          <a:off x="0" y="0"/>
          <a:ext cx="0" cy="0"/>
          <a:chOff x="0" y="0"/>
          <a:chExt cx="0" cy="0"/>
        </a:xfrm>
      </p:grpSpPr>
      <p:sp>
        <p:nvSpPr>
          <p:cNvPr id="180" name="Google Shape;180;p40"/>
          <p:cNvSpPr txBox="1"/>
          <p:nvPr>
            <p:ph type="title"/>
          </p:nvPr>
        </p:nvSpPr>
        <p:spPr>
          <a:xfrm>
            <a:off x="457200" y="203200"/>
            <a:ext cx="7283450" cy="7048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0"/>
          <p:cNvSpPr txBox="1"/>
          <p:nvPr>
            <p:ph idx="1" type="body"/>
          </p:nvPr>
        </p:nvSpPr>
        <p:spPr>
          <a:xfrm>
            <a:off x="457200" y="1196975"/>
            <a:ext cx="8229600" cy="49291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192C67"/>
              </a:buClr>
              <a:buSzPts val="1800"/>
              <a:buChar char="•"/>
              <a:defRPr/>
            </a:lvl1pPr>
            <a:lvl2pPr indent="-342900" lvl="1" marL="914400" algn="l">
              <a:spcBef>
                <a:spcPts val="360"/>
              </a:spcBef>
              <a:spcAft>
                <a:spcPts val="0"/>
              </a:spcAft>
              <a:buClr>
                <a:srgbClr val="192C67"/>
              </a:buClr>
              <a:buSzPts val="1800"/>
              <a:buChar char="–"/>
              <a:defRPr/>
            </a:lvl2pPr>
            <a:lvl3pPr indent="-342900" lvl="2" marL="1371600" algn="l">
              <a:spcBef>
                <a:spcPts val="360"/>
              </a:spcBef>
              <a:spcAft>
                <a:spcPts val="0"/>
              </a:spcAft>
              <a:buClr>
                <a:srgbClr val="192C67"/>
              </a:buClr>
              <a:buSzPts val="1800"/>
              <a:buChar char="•"/>
              <a:defRPr/>
            </a:lvl3pPr>
            <a:lvl4pPr indent="-342900" lvl="3" marL="1828800" algn="l">
              <a:spcBef>
                <a:spcPts val="360"/>
              </a:spcBef>
              <a:spcAft>
                <a:spcPts val="0"/>
              </a:spcAft>
              <a:buClr>
                <a:srgbClr val="192C67"/>
              </a:buClr>
              <a:buSzPts val="1800"/>
              <a:buChar char="–"/>
              <a:defRPr/>
            </a:lvl4pPr>
            <a:lvl5pPr indent="-342900" lvl="4" marL="2286000" algn="l">
              <a:spcBef>
                <a:spcPts val="360"/>
              </a:spcBef>
              <a:spcAft>
                <a:spcPts val="0"/>
              </a:spcAft>
              <a:buClr>
                <a:srgbClr val="192C67"/>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2" name="Google Shape;182;p4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2400">
                <a:solidFill>
                  <a:schemeClr val="dk1"/>
                </a:solidFill>
                <a:latin typeface="Calibri"/>
                <a:ea typeface="Calibri"/>
                <a:cs typeface="Calibri"/>
                <a:sym typeface="Calibri"/>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3" name="Google Shape;183;p4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2400">
                <a:solidFill>
                  <a:schemeClr val="dk1"/>
                </a:solidFill>
                <a:latin typeface="Calibri"/>
                <a:ea typeface="Calibri"/>
                <a:cs typeface="Calibri"/>
                <a:sym typeface="Calibri"/>
              </a:defRPr>
            </a:lvl1pPr>
            <a:lvl2pPr lvl="1"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4" name="Google Shape;184;p4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85" name="Shape 185"/>
        <p:cNvGrpSpPr/>
        <p:nvPr/>
      </p:nvGrpSpPr>
      <p:grpSpPr>
        <a:xfrm>
          <a:off x="0" y="0"/>
          <a:ext cx="0" cy="0"/>
          <a:chOff x="0" y="0"/>
          <a:chExt cx="0" cy="0"/>
        </a:xfrm>
      </p:grpSpPr>
      <p:sp>
        <p:nvSpPr>
          <p:cNvPr id="186" name="Google Shape;186;p4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192C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4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3257CC"/>
              </a:buClr>
              <a:buSzPts val="3200"/>
              <a:buNone/>
              <a:defRPr>
                <a:solidFill>
                  <a:srgbClr val="3257CC"/>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solidFill>
                  <a:srgbClr val="192C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3257CC"/>
              </a:buClr>
              <a:buSzPts val="2000"/>
              <a:buNone/>
              <a:defRPr sz="2000">
                <a:solidFill>
                  <a:srgbClr val="3257CC"/>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bullets">
  <p:cSld name="Text slide with bullets">
    <p:spTree>
      <p:nvGrpSpPr>
        <p:cNvPr id="33" name="Shape 33"/>
        <p:cNvGrpSpPr/>
        <p:nvPr/>
      </p:nvGrpSpPr>
      <p:grpSpPr>
        <a:xfrm>
          <a:off x="0" y="0"/>
          <a:ext cx="0" cy="0"/>
          <a:chOff x="0" y="0"/>
          <a:chExt cx="0" cy="0"/>
        </a:xfrm>
      </p:grpSpPr>
      <p:sp>
        <p:nvSpPr>
          <p:cNvPr id="34" name="Google Shape;34;p5"/>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5" name="Google Shape;35;p5"/>
          <p:cNvSpPr txBox="1"/>
          <p:nvPr>
            <p:ph idx="1" type="body"/>
          </p:nvPr>
        </p:nvSpPr>
        <p:spPr>
          <a:xfrm>
            <a:off x="421200" y="1835249"/>
            <a:ext cx="8521188"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1" name="Shape 191"/>
        <p:cNvGrpSpPr/>
        <p:nvPr/>
      </p:nvGrpSpPr>
      <p:grpSpPr>
        <a:xfrm>
          <a:off x="0" y="0"/>
          <a:ext cx="0" cy="0"/>
          <a:chOff x="0" y="0"/>
          <a:chExt cx="0" cy="0"/>
        </a:xfrm>
      </p:grpSpPr>
      <p:sp>
        <p:nvSpPr>
          <p:cNvPr id="192" name="Google Shape;192;p43"/>
          <p:cNvSpPr txBox="1"/>
          <p:nvPr>
            <p:ph type="title"/>
          </p:nvPr>
        </p:nvSpPr>
        <p:spPr>
          <a:xfrm>
            <a:off x="457200" y="203200"/>
            <a:ext cx="7283450" cy="7048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3"/>
          <p:cNvSpPr txBox="1"/>
          <p:nvPr>
            <p:ph idx="1" type="body"/>
          </p:nvPr>
        </p:nvSpPr>
        <p:spPr>
          <a:xfrm>
            <a:off x="3635896" y="1124744"/>
            <a:ext cx="5184576" cy="504056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192C67"/>
              </a:buClr>
              <a:buSzPts val="2800"/>
              <a:buChar char="•"/>
              <a:defRPr sz="2800"/>
            </a:lvl1pPr>
            <a:lvl2pPr indent="-381000" lvl="1" marL="914400" algn="l">
              <a:spcBef>
                <a:spcPts val="480"/>
              </a:spcBef>
              <a:spcAft>
                <a:spcPts val="0"/>
              </a:spcAft>
              <a:buClr>
                <a:srgbClr val="192C67"/>
              </a:buClr>
              <a:buSzPts val="2400"/>
              <a:buChar char="–"/>
              <a:defRPr sz="2400"/>
            </a:lvl2pPr>
            <a:lvl3pPr indent="-355600" lvl="2" marL="1371600" algn="l">
              <a:spcBef>
                <a:spcPts val="400"/>
              </a:spcBef>
              <a:spcAft>
                <a:spcPts val="0"/>
              </a:spcAft>
              <a:buClr>
                <a:srgbClr val="192C67"/>
              </a:buClr>
              <a:buSzPts val="2000"/>
              <a:buChar char="•"/>
              <a:defRPr sz="2000"/>
            </a:lvl3pPr>
            <a:lvl4pPr indent="-342900" lvl="3" marL="1828800" algn="l">
              <a:spcBef>
                <a:spcPts val="360"/>
              </a:spcBef>
              <a:spcAft>
                <a:spcPts val="0"/>
              </a:spcAft>
              <a:buClr>
                <a:srgbClr val="192C67"/>
              </a:buClr>
              <a:buSzPts val="1800"/>
              <a:buChar char="–"/>
              <a:defRPr sz="1800"/>
            </a:lvl4pPr>
            <a:lvl5pPr indent="-342900" lvl="4" marL="2286000" algn="l">
              <a:spcBef>
                <a:spcPts val="360"/>
              </a:spcBef>
              <a:spcAft>
                <a:spcPts val="0"/>
              </a:spcAft>
              <a:buClr>
                <a:srgbClr val="192C67"/>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4" name="Google Shape;194;p43"/>
          <p:cNvSpPr txBox="1"/>
          <p:nvPr>
            <p:ph idx="2" type="body"/>
          </p:nvPr>
        </p:nvSpPr>
        <p:spPr>
          <a:xfrm>
            <a:off x="457200" y="1124744"/>
            <a:ext cx="3008313" cy="5001419"/>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192C67"/>
              </a:buClr>
              <a:buSzPts val="1400"/>
              <a:buNone/>
              <a:defRPr sz="1400"/>
            </a:lvl1pPr>
            <a:lvl2pPr indent="-228600" lvl="1" marL="914400" algn="l">
              <a:spcBef>
                <a:spcPts val="240"/>
              </a:spcBef>
              <a:spcAft>
                <a:spcPts val="0"/>
              </a:spcAft>
              <a:buClr>
                <a:srgbClr val="192C67"/>
              </a:buClr>
              <a:buSzPts val="1200"/>
              <a:buNone/>
              <a:defRPr sz="1200"/>
            </a:lvl2pPr>
            <a:lvl3pPr indent="-228600" lvl="2" marL="1371600" algn="l">
              <a:spcBef>
                <a:spcPts val="200"/>
              </a:spcBef>
              <a:spcAft>
                <a:spcPts val="0"/>
              </a:spcAft>
              <a:buClr>
                <a:srgbClr val="192C67"/>
              </a:buClr>
              <a:buSzPts val="1000"/>
              <a:buNone/>
              <a:defRPr sz="1000"/>
            </a:lvl3pPr>
            <a:lvl4pPr indent="-228600" lvl="3" marL="1828800" algn="l">
              <a:spcBef>
                <a:spcPts val="180"/>
              </a:spcBef>
              <a:spcAft>
                <a:spcPts val="0"/>
              </a:spcAft>
              <a:buClr>
                <a:srgbClr val="192C67"/>
              </a:buClr>
              <a:buSzPts val="900"/>
              <a:buNone/>
              <a:defRPr sz="900"/>
            </a:lvl4pPr>
            <a:lvl5pPr indent="-228600" lvl="4" marL="2286000" algn="l">
              <a:spcBef>
                <a:spcPts val="180"/>
              </a:spcBef>
              <a:spcAft>
                <a:spcPts val="0"/>
              </a:spcAft>
              <a:buClr>
                <a:srgbClr val="192C67"/>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Comparison" type="twoObj">
  <p:cSld name="TWO_OBJECTS">
    <p:spTree>
      <p:nvGrpSpPr>
        <p:cNvPr id="195" name="Shape 195"/>
        <p:cNvGrpSpPr/>
        <p:nvPr/>
      </p:nvGrpSpPr>
      <p:grpSpPr>
        <a:xfrm>
          <a:off x="0" y="0"/>
          <a:ext cx="0" cy="0"/>
          <a:chOff x="0" y="0"/>
          <a:chExt cx="0" cy="0"/>
        </a:xfrm>
      </p:grpSpPr>
      <p:sp>
        <p:nvSpPr>
          <p:cNvPr id="196" name="Google Shape;196;p44"/>
          <p:cNvSpPr txBox="1"/>
          <p:nvPr>
            <p:ph type="title"/>
          </p:nvPr>
        </p:nvSpPr>
        <p:spPr>
          <a:xfrm>
            <a:off x="457200" y="203200"/>
            <a:ext cx="7283450" cy="7048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192C67"/>
              </a:buClr>
              <a:buSzPts val="2800"/>
              <a:buChar char="•"/>
              <a:defRPr sz="2800"/>
            </a:lvl1pPr>
            <a:lvl2pPr indent="-381000" lvl="1" marL="914400" algn="l">
              <a:spcBef>
                <a:spcPts val="480"/>
              </a:spcBef>
              <a:spcAft>
                <a:spcPts val="0"/>
              </a:spcAft>
              <a:buClr>
                <a:srgbClr val="192C67"/>
              </a:buClr>
              <a:buSzPts val="2400"/>
              <a:buChar char="–"/>
              <a:defRPr sz="2400"/>
            </a:lvl2pPr>
            <a:lvl3pPr indent="-355600" lvl="2" marL="1371600" algn="l">
              <a:spcBef>
                <a:spcPts val="400"/>
              </a:spcBef>
              <a:spcAft>
                <a:spcPts val="0"/>
              </a:spcAft>
              <a:buClr>
                <a:srgbClr val="192C67"/>
              </a:buClr>
              <a:buSzPts val="2000"/>
              <a:buChar char="•"/>
              <a:defRPr sz="2000"/>
            </a:lvl3pPr>
            <a:lvl4pPr indent="-342900" lvl="3" marL="1828800" algn="l">
              <a:spcBef>
                <a:spcPts val="360"/>
              </a:spcBef>
              <a:spcAft>
                <a:spcPts val="0"/>
              </a:spcAft>
              <a:buClr>
                <a:srgbClr val="192C67"/>
              </a:buClr>
              <a:buSzPts val="1800"/>
              <a:buChar char="–"/>
              <a:defRPr sz="1800"/>
            </a:lvl4pPr>
            <a:lvl5pPr indent="-342900" lvl="4" marL="2286000" algn="l">
              <a:spcBef>
                <a:spcPts val="360"/>
              </a:spcBef>
              <a:spcAft>
                <a:spcPts val="0"/>
              </a:spcAft>
              <a:buClr>
                <a:srgbClr val="192C67"/>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8" name="Google Shape;198;p4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192C67"/>
              </a:buClr>
              <a:buSzPts val="2800"/>
              <a:buChar char="•"/>
              <a:defRPr sz="2800"/>
            </a:lvl1pPr>
            <a:lvl2pPr indent="-381000" lvl="1" marL="914400" algn="l">
              <a:spcBef>
                <a:spcPts val="480"/>
              </a:spcBef>
              <a:spcAft>
                <a:spcPts val="0"/>
              </a:spcAft>
              <a:buClr>
                <a:srgbClr val="192C67"/>
              </a:buClr>
              <a:buSzPts val="2400"/>
              <a:buChar char="–"/>
              <a:defRPr sz="2400"/>
            </a:lvl2pPr>
            <a:lvl3pPr indent="-355600" lvl="2" marL="1371600" algn="l">
              <a:spcBef>
                <a:spcPts val="400"/>
              </a:spcBef>
              <a:spcAft>
                <a:spcPts val="0"/>
              </a:spcAft>
              <a:buClr>
                <a:srgbClr val="192C67"/>
              </a:buClr>
              <a:buSzPts val="2000"/>
              <a:buChar char="•"/>
              <a:defRPr sz="2000"/>
            </a:lvl3pPr>
            <a:lvl4pPr indent="-342900" lvl="3" marL="1828800" algn="l">
              <a:spcBef>
                <a:spcPts val="360"/>
              </a:spcBef>
              <a:spcAft>
                <a:spcPts val="0"/>
              </a:spcAft>
              <a:buClr>
                <a:srgbClr val="192C67"/>
              </a:buClr>
              <a:buSzPts val="1800"/>
              <a:buChar char="–"/>
              <a:defRPr sz="1800"/>
            </a:lvl4pPr>
            <a:lvl5pPr indent="-342900" lvl="4" marL="2286000" algn="l">
              <a:spcBef>
                <a:spcPts val="360"/>
              </a:spcBef>
              <a:spcAft>
                <a:spcPts val="0"/>
              </a:spcAft>
              <a:buClr>
                <a:srgbClr val="192C67"/>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199" name="Shape 199"/>
        <p:cNvGrpSpPr/>
        <p:nvPr/>
      </p:nvGrpSpPr>
      <p:grpSpPr>
        <a:xfrm>
          <a:off x="0" y="0"/>
          <a:ext cx="0" cy="0"/>
          <a:chOff x="0" y="0"/>
          <a:chExt cx="0" cy="0"/>
        </a:xfrm>
      </p:grpSpPr>
      <p:sp>
        <p:nvSpPr>
          <p:cNvPr id="200" name="Google Shape;200;p45"/>
          <p:cNvSpPr txBox="1"/>
          <p:nvPr>
            <p:ph type="title"/>
          </p:nvPr>
        </p:nvSpPr>
        <p:spPr>
          <a:xfrm>
            <a:off x="457200" y="203200"/>
            <a:ext cx="7283450" cy="7048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5"/>
          <p:cNvSpPr/>
          <p:nvPr>
            <p:ph idx="2" type="pic"/>
          </p:nvPr>
        </p:nvSpPr>
        <p:spPr>
          <a:xfrm>
            <a:off x="1792288" y="1186408"/>
            <a:ext cx="5486400" cy="4114800"/>
          </a:xfrm>
          <a:prstGeom prst="rect">
            <a:avLst/>
          </a:prstGeom>
          <a:noFill/>
          <a:ln>
            <a:noFill/>
          </a:ln>
        </p:spPr>
      </p:sp>
      <p:sp>
        <p:nvSpPr>
          <p:cNvPr id="202" name="Google Shape;202;p4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192C67"/>
              </a:buClr>
              <a:buSzPts val="1400"/>
              <a:buNone/>
              <a:defRPr sz="1400"/>
            </a:lvl1pPr>
            <a:lvl2pPr indent="-228600" lvl="1" marL="914400" algn="l">
              <a:spcBef>
                <a:spcPts val="240"/>
              </a:spcBef>
              <a:spcAft>
                <a:spcPts val="0"/>
              </a:spcAft>
              <a:buClr>
                <a:srgbClr val="192C67"/>
              </a:buClr>
              <a:buSzPts val="1200"/>
              <a:buNone/>
              <a:defRPr sz="1200"/>
            </a:lvl2pPr>
            <a:lvl3pPr indent="-228600" lvl="2" marL="1371600" algn="l">
              <a:spcBef>
                <a:spcPts val="200"/>
              </a:spcBef>
              <a:spcAft>
                <a:spcPts val="0"/>
              </a:spcAft>
              <a:buClr>
                <a:srgbClr val="192C67"/>
              </a:buClr>
              <a:buSzPts val="1000"/>
              <a:buNone/>
              <a:defRPr sz="1000"/>
            </a:lvl3pPr>
            <a:lvl4pPr indent="-228600" lvl="3" marL="1828800" algn="l">
              <a:spcBef>
                <a:spcPts val="180"/>
              </a:spcBef>
              <a:spcAft>
                <a:spcPts val="0"/>
              </a:spcAft>
              <a:buClr>
                <a:srgbClr val="192C67"/>
              </a:buClr>
              <a:buSzPts val="900"/>
              <a:buNone/>
              <a:defRPr sz="900"/>
            </a:lvl4pPr>
            <a:lvl5pPr indent="-228600" lvl="4" marL="2286000" algn="l">
              <a:spcBef>
                <a:spcPts val="180"/>
              </a:spcBef>
              <a:spcAft>
                <a:spcPts val="0"/>
              </a:spcAft>
              <a:buClr>
                <a:srgbClr val="192C67"/>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46"/>
          <p:cNvSpPr txBox="1"/>
          <p:nvPr>
            <p:ph type="title"/>
          </p:nvPr>
        </p:nvSpPr>
        <p:spPr>
          <a:xfrm>
            <a:off x="457200" y="203200"/>
            <a:ext cx="7283450" cy="7048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large image">
  <p:cSld name="Title with large image">
    <p:spTree>
      <p:nvGrpSpPr>
        <p:cNvPr id="206" name="Shape 206"/>
        <p:cNvGrpSpPr/>
        <p:nvPr/>
      </p:nvGrpSpPr>
      <p:grpSpPr>
        <a:xfrm>
          <a:off x="0" y="0"/>
          <a:ext cx="0" cy="0"/>
          <a:chOff x="0" y="0"/>
          <a:chExt cx="0" cy="0"/>
        </a:xfrm>
      </p:grpSpPr>
      <p:sp>
        <p:nvSpPr>
          <p:cNvPr id="207" name="Google Shape;207;p48"/>
          <p:cNvSpPr/>
          <p:nvPr>
            <p:ph idx="2" type="pic"/>
          </p:nvPr>
        </p:nvSpPr>
        <p:spPr>
          <a:xfrm>
            <a:off x="536400" y="1402557"/>
            <a:ext cx="8402400" cy="4552950"/>
          </a:xfrm>
          <a:prstGeom prst="rect">
            <a:avLst/>
          </a:prstGeom>
          <a:solidFill>
            <a:schemeClr val="accent3"/>
          </a:solidFill>
          <a:ln>
            <a:noFill/>
          </a:ln>
        </p:spPr>
      </p:sp>
      <p:sp>
        <p:nvSpPr>
          <p:cNvPr id="208" name="Google Shape;208;p48"/>
          <p:cNvSpPr txBox="1"/>
          <p:nvPr>
            <p:ph type="title"/>
          </p:nvPr>
        </p:nvSpPr>
        <p:spPr>
          <a:xfrm>
            <a:off x="491642" y="230187"/>
            <a:ext cx="8442796" cy="83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bullets">
  <p:cSld name="Text slide with bullets">
    <p:spTree>
      <p:nvGrpSpPr>
        <p:cNvPr id="214" name="Shape 214"/>
        <p:cNvGrpSpPr/>
        <p:nvPr/>
      </p:nvGrpSpPr>
      <p:grpSpPr>
        <a:xfrm>
          <a:off x="0" y="0"/>
          <a:ext cx="0" cy="0"/>
          <a:chOff x="0" y="0"/>
          <a:chExt cx="0" cy="0"/>
        </a:xfrm>
      </p:grpSpPr>
      <p:sp>
        <p:nvSpPr>
          <p:cNvPr id="215" name="Google Shape;215;p50"/>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16" name="Google Shape;216;p50"/>
          <p:cNvSpPr txBox="1"/>
          <p:nvPr>
            <p:ph idx="1" type="body"/>
          </p:nvPr>
        </p:nvSpPr>
        <p:spPr>
          <a:xfrm>
            <a:off x="421200" y="1835249"/>
            <a:ext cx="8521188"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7" name="Google Shape;217;p50"/>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8" name="Shape 218"/>
        <p:cNvGrpSpPr/>
        <p:nvPr/>
      </p:nvGrpSpPr>
      <p:grpSpPr>
        <a:xfrm>
          <a:off x="0" y="0"/>
          <a:ext cx="0" cy="0"/>
          <a:chOff x="0" y="0"/>
          <a:chExt cx="0" cy="0"/>
        </a:xfrm>
      </p:grpSpPr>
      <p:sp>
        <p:nvSpPr>
          <p:cNvPr id="219" name="Google Shape;219;p51"/>
          <p:cNvSpPr txBox="1"/>
          <p:nvPr>
            <p:ph type="title"/>
          </p:nvPr>
        </p:nvSpPr>
        <p:spPr>
          <a:xfrm>
            <a:off x="491643"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20" name="Google Shape;220;p51"/>
          <p:cNvSpPr/>
          <p:nvPr>
            <p:ph idx="2" type="pic"/>
          </p:nvPr>
        </p:nvSpPr>
        <p:spPr>
          <a:xfrm>
            <a:off x="476508" y="3307559"/>
            <a:ext cx="2647950" cy="2647950"/>
          </a:xfrm>
          <a:prstGeom prst="ellipse">
            <a:avLst/>
          </a:prstGeom>
          <a:solidFill>
            <a:schemeClr val="accent4"/>
          </a:solidFill>
          <a:ln>
            <a:noFill/>
          </a:ln>
        </p:spPr>
      </p:sp>
      <p:sp>
        <p:nvSpPr>
          <p:cNvPr id="221" name="Google Shape;221;p51"/>
          <p:cNvSpPr/>
          <p:nvPr>
            <p:ph idx="3" type="pic"/>
          </p:nvPr>
        </p:nvSpPr>
        <p:spPr>
          <a:xfrm>
            <a:off x="6308818" y="3307559"/>
            <a:ext cx="2647950" cy="2647950"/>
          </a:xfrm>
          <a:prstGeom prst="ellipse">
            <a:avLst/>
          </a:prstGeom>
          <a:solidFill>
            <a:srgbClr val="D5D2CA"/>
          </a:solidFill>
          <a:ln>
            <a:noFill/>
          </a:ln>
        </p:spPr>
      </p:sp>
      <p:sp>
        <p:nvSpPr>
          <p:cNvPr id="222" name="Google Shape;222;p51"/>
          <p:cNvSpPr/>
          <p:nvPr>
            <p:ph idx="4" type="pic"/>
          </p:nvPr>
        </p:nvSpPr>
        <p:spPr>
          <a:xfrm>
            <a:off x="4714655" y="3307559"/>
            <a:ext cx="2647950" cy="2647950"/>
          </a:xfrm>
          <a:prstGeom prst="ellipse">
            <a:avLst/>
          </a:prstGeom>
          <a:solidFill>
            <a:schemeClr val="accent4"/>
          </a:solidFill>
          <a:ln>
            <a:noFill/>
          </a:ln>
        </p:spPr>
      </p:sp>
      <p:sp>
        <p:nvSpPr>
          <p:cNvPr id="223" name="Google Shape;223;p51"/>
          <p:cNvSpPr/>
          <p:nvPr>
            <p:ph idx="5" type="pic"/>
          </p:nvPr>
        </p:nvSpPr>
        <p:spPr>
          <a:xfrm>
            <a:off x="3120492" y="3307559"/>
            <a:ext cx="2647950" cy="2647950"/>
          </a:xfrm>
          <a:prstGeom prst="ellipse">
            <a:avLst/>
          </a:prstGeom>
          <a:solidFill>
            <a:srgbClr val="D5D2CA"/>
          </a:solidFill>
          <a:ln>
            <a:noFill/>
          </a:ln>
        </p:spPr>
      </p:sp>
      <p:sp>
        <p:nvSpPr>
          <p:cNvPr id="224" name="Google Shape;224;p51"/>
          <p:cNvSpPr txBox="1"/>
          <p:nvPr>
            <p:ph idx="1" type="body"/>
          </p:nvPr>
        </p:nvSpPr>
        <p:spPr>
          <a:xfrm>
            <a:off x="485775" y="1616400"/>
            <a:ext cx="8447088" cy="371475"/>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51"/>
          <p:cNvSpPr txBox="1"/>
          <p:nvPr>
            <p:ph idx="6" type="body"/>
          </p:nvPr>
        </p:nvSpPr>
        <p:spPr>
          <a:xfrm>
            <a:off x="478633" y="2262386"/>
            <a:ext cx="8447087" cy="371475"/>
          </a:xfrm>
          <a:prstGeom prst="rect">
            <a:avLst/>
          </a:prstGeom>
          <a:noFill/>
          <a:ln>
            <a:noFill/>
          </a:ln>
        </p:spPr>
        <p:txBody>
          <a:bodyPr anchorCtr="0" anchor="t" bIns="45700" lIns="36000" spcFirstLastPara="1" rIns="90000"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ext boxes">
  <p:cSld name="Two text boxes">
    <p:spTree>
      <p:nvGrpSpPr>
        <p:cNvPr id="226" name="Shape 226"/>
        <p:cNvGrpSpPr/>
        <p:nvPr/>
      </p:nvGrpSpPr>
      <p:grpSpPr>
        <a:xfrm>
          <a:off x="0" y="0"/>
          <a:ext cx="0" cy="0"/>
          <a:chOff x="0" y="0"/>
          <a:chExt cx="0" cy="0"/>
        </a:xfrm>
      </p:grpSpPr>
      <p:sp>
        <p:nvSpPr>
          <p:cNvPr id="227" name="Google Shape;227;p52"/>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28" name="Google Shape;228;p52"/>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9" name="Google Shape;229;p52"/>
          <p:cNvSpPr txBox="1"/>
          <p:nvPr>
            <p:ph idx="2" type="body"/>
          </p:nvPr>
        </p:nvSpPr>
        <p:spPr>
          <a:xfrm>
            <a:off x="4793357"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0" name="Google Shape;230;p52"/>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image">
  <p:cSld name="Text box with image">
    <p:spTree>
      <p:nvGrpSpPr>
        <p:cNvPr id="231" name="Shape 231"/>
        <p:cNvGrpSpPr/>
        <p:nvPr/>
      </p:nvGrpSpPr>
      <p:grpSpPr>
        <a:xfrm>
          <a:off x="0" y="0"/>
          <a:ext cx="0" cy="0"/>
          <a:chOff x="0" y="0"/>
          <a:chExt cx="0" cy="0"/>
        </a:xfrm>
      </p:grpSpPr>
      <p:sp>
        <p:nvSpPr>
          <p:cNvPr id="232" name="Google Shape;232;p53"/>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33" name="Google Shape;233;p53"/>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4" name="Google Shape;234;p53"/>
          <p:cNvSpPr/>
          <p:nvPr>
            <p:ph idx="2" type="pic"/>
          </p:nvPr>
        </p:nvSpPr>
        <p:spPr>
          <a:xfrm>
            <a:off x="4826161" y="1929600"/>
            <a:ext cx="4104000" cy="4033050"/>
          </a:xfrm>
          <a:prstGeom prst="rect">
            <a:avLst/>
          </a:prstGeom>
          <a:solidFill>
            <a:schemeClr val="accent4"/>
          </a:solidFill>
          <a:ln>
            <a:noFill/>
          </a:ln>
        </p:spPr>
      </p:sp>
      <p:sp>
        <p:nvSpPr>
          <p:cNvPr id="235" name="Google Shape;235;p53"/>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ext boxes">
  <p:cSld name="Two text boxes">
    <p:spTree>
      <p:nvGrpSpPr>
        <p:cNvPr id="36" name="Shape 36"/>
        <p:cNvGrpSpPr/>
        <p:nvPr/>
      </p:nvGrpSpPr>
      <p:grpSpPr>
        <a:xfrm>
          <a:off x="0" y="0"/>
          <a:ext cx="0" cy="0"/>
          <a:chOff x="0" y="0"/>
          <a:chExt cx="0" cy="0"/>
        </a:xfrm>
      </p:grpSpPr>
      <p:sp>
        <p:nvSpPr>
          <p:cNvPr id="37" name="Google Shape;37;p6"/>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8" name="Google Shape;38;p6"/>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6"/>
          <p:cNvSpPr txBox="1"/>
          <p:nvPr>
            <p:ph idx="2" type="body"/>
          </p:nvPr>
        </p:nvSpPr>
        <p:spPr>
          <a:xfrm>
            <a:off x="4793357"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graph">
  <p:cSld name="Text box with graph">
    <p:spTree>
      <p:nvGrpSpPr>
        <p:cNvPr id="236" name="Shape 236"/>
        <p:cNvGrpSpPr/>
        <p:nvPr/>
      </p:nvGrpSpPr>
      <p:grpSpPr>
        <a:xfrm>
          <a:off x="0" y="0"/>
          <a:ext cx="0" cy="0"/>
          <a:chOff x="0" y="0"/>
          <a:chExt cx="0" cy="0"/>
        </a:xfrm>
      </p:grpSpPr>
      <p:sp>
        <p:nvSpPr>
          <p:cNvPr id="237" name="Google Shape;237;p54"/>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38" name="Google Shape;238;p54"/>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9" name="Google Shape;239;p54"/>
          <p:cNvSpPr/>
          <p:nvPr>
            <p:ph idx="2" type="chart"/>
          </p:nvPr>
        </p:nvSpPr>
        <p:spPr>
          <a:xfrm>
            <a:off x="4791075" y="1752600"/>
            <a:ext cx="4140000"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40" name="Google Shape;240;p54"/>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table">
  <p:cSld name="Text box with table">
    <p:spTree>
      <p:nvGrpSpPr>
        <p:cNvPr id="241" name="Shape 241"/>
        <p:cNvGrpSpPr/>
        <p:nvPr/>
      </p:nvGrpSpPr>
      <p:grpSpPr>
        <a:xfrm>
          <a:off x="0" y="0"/>
          <a:ext cx="0" cy="0"/>
          <a:chOff x="0" y="0"/>
          <a:chExt cx="0" cy="0"/>
        </a:xfrm>
      </p:grpSpPr>
      <p:sp>
        <p:nvSpPr>
          <p:cNvPr id="242" name="Google Shape;242;p55"/>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43" name="Google Shape;243;p55"/>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4" name="Google Shape;244;p55"/>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anogram">
  <p:cSld name="Organogram">
    <p:spTree>
      <p:nvGrpSpPr>
        <p:cNvPr id="245" name="Shape 245"/>
        <p:cNvGrpSpPr/>
        <p:nvPr/>
      </p:nvGrpSpPr>
      <p:grpSpPr>
        <a:xfrm>
          <a:off x="0" y="0"/>
          <a:ext cx="0" cy="0"/>
          <a:chOff x="0" y="0"/>
          <a:chExt cx="0" cy="0"/>
        </a:xfrm>
      </p:grpSpPr>
      <p:sp>
        <p:nvSpPr>
          <p:cNvPr id="246" name="Google Shape;246;p56"/>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47" name="Google Shape;247;p56"/>
          <p:cNvSpPr/>
          <p:nvPr>
            <p:ph idx="2" type="dgm"/>
          </p:nvPr>
        </p:nvSpPr>
        <p:spPr>
          <a:xfrm>
            <a:off x="538163" y="1828800"/>
            <a:ext cx="8404225" cy="4133850"/>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48" name="Google Shape;248;p56"/>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p:cSld name="Only title">
    <p:spTree>
      <p:nvGrpSpPr>
        <p:cNvPr id="249" name="Shape 249"/>
        <p:cNvGrpSpPr/>
        <p:nvPr/>
      </p:nvGrpSpPr>
      <p:grpSpPr>
        <a:xfrm>
          <a:off x="0" y="0"/>
          <a:ext cx="0" cy="0"/>
          <a:chOff x="0" y="0"/>
          <a:chExt cx="0" cy="0"/>
        </a:xfrm>
      </p:grpSpPr>
      <p:sp>
        <p:nvSpPr>
          <p:cNvPr id="250" name="Google Shape;250;p57"/>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51" name="Google Shape;251;p57"/>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rectangular image">
  <p:cSld name="Text box with rectangular image">
    <p:spTree>
      <p:nvGrpSpPr>
        <p:cNvPr id="252" name="Shape 252"/>
        <p:cNvGrpSpPr/>
        <p:nvPr/>
      </p:nvGrpSpPr>
      <p:grpSpPr>
        <a:xfrm>
          <a:off x="0" y="0"/>
          <a:ext cx="0" cy="0"/>
          <a:chOff x="0" y="0"/>
          <a:chExt cx="0" cy="0"/>
        </a:xfrm>
      </p:grpSpPr>
      <p:sp>
        <p:nvSpPr>
          <p:cNvPr id="253" name="Google Shape;253;p58"/>
          <p:cNvSpPr txBox="1"/>
          <p:nvPr>
            <p:ph type="title"/>
          </p:nvPr>
        </p:nvSpPr>
        <p:spPr>
          <a:xfrm>
            <a:off x="491638" y="230188"/>
            <a:ext cx="3276000" cy="1353086"/>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54" name="Google Shape;254;p58"/>
          <p:cNvSpPr/>
          <p:nvPr>
            <p:ph idx="2" type="pic"/>
          </p:nvPr>
        </p:nvSpPr>
        <p:spPr>
          <a:xfrm>
            <a:off x="3900006" y="226800"/>
            <a:ext cx="5040000" cy="5735850"/>
          </a:xfrm>
          <a:prstGeom prst="rect">
            <a:avLst/>
          </a:prstGeom>
          <a:solidFill>
            <a:schemeClr val="accent4"/>
          </a:solidFill>
          <a:ln>
            <a:noFill/>
          </a:ln>
        </p:spPr>
      </p:sp>
      <p:sp>
        <p:nvSpPr>
          <p:cNvPr id="255" name="Google Shape;255;p58"/>
          <p:cNvSpPr txBox="1"/>
          <p:nvPr>
            <p:ph idx="1" type="body"/>
          </p:nvPr>
        </p:nvSpPr>
        <p:spPr>
          <a:xfrm>
            <a:off x="495302" y="1840012"/>
            <a:ext cx="3276600" cy="4122638"/>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6" name="Google Shape;256;p58"/>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with text boxes">
  <p:cSld name="3 images with text boxes">
    <p:spTree>
      <p:nvGrpSpPr>
        <p:cNvPr id="257" name="Shape 257"/>
        <p:cNvGrpSpPr/>
        <p:nvPr/>
      </p:nvGrpSpPr>
      <p:grpSpPr>
        <a:xfrm>
          <a:off x="0" y="0"/>
          <a:ext cx="0" cy="0"/>
          <a:chOff x="0" y="0"/>
          <a:chExt cx="0" cy="0"/>
        </a:xfrm>
      </p:grpSpPr>
      <p:sp>
        <p:nvSpPr>
          <p:cNvPr id="258" name="Google Shape;258;p59"/>
          <p:cNvSpPr txBox="1"/>
          <p:nvPr>
            <p:ph type="title"/>
          </p:nvPr>
        </p:nvSpPr>
        <p:spPr>
          <a:xfrm>
            <a:off x="491642"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59" name="Google Shape;259;p59"/>
          <p:cNvSpPr/>
          <p:nvPr>
            <p:ph idx="2" type="pic"/>
          </p:nvPr>
        </p:nvSpPr>
        <p:spPr>
          <a:xfrm>
            <a:off x="537619" y="1933314"/>
            <a:ext cx="2639660" cy="2628000"/>
          </a:xfrm>
          <a:prstGeom prst="rect">
            <a:avLst/>
          </a:prstGeom>
          <a:solidFill>
            <a:schemeClr val="accent4"/>
          </a:solidFill>
          <a:ln>
            <a:noFill/>
          </a:ln>
        </p:spPr>
      </p:sp>
      <p:sp>
        <p:nvSpPr>
          <p:cNvPr id="260" name="Google Shape;260;p59"/>
          <p:cNvSpPr/>
          <p:nvPr>
            <p:ph idx="3" type="pic"/>
          </p:nvPr>
        </p:nvSpPr>
        <p:spPr>
          <a:xfrm>
            <a:off x="3418212" y="1933314"/>
            <a:ext cx="2639660" cy="2628000"/>
          </a:xfrm>
          <a:prstGeom prst="rect">
            <a:avLst/>
          </a:prstGeom>
          <a:solidFill>
            <a:schemeClr val="accent4"/>
          </a:solidFill>
          <a:ln>
            <a:noFill/>
          </a:ln>
        </p:spPr>
      </p:sp>
      <p:sp>
        <p:nvSpPr>
          <p:cNvPr id="261" name="Google Shape;261;p59"/>
          <p:cNvSpPr/>
          <p:nvPr>
            <p:ph idx="4" type="pic"/>
          </p:nvPr>
        </p:nvSpPr>
        <p:spPr>
          <a:xfrm>
            <a:off x="6298805" y="1933314"/>
            <a:ext cx="2639660" cy="2628000"/>
          </a:xfrm>
          <a:prstGeom prst="rect">
            <a:avLst/>
          </a:prstGeom>
          <a:solidFill>
            <a:schemeClr val="accent4"/>
          </a:solidFill>
          <a:ln>
            <a:noFill/>
          </a:ln>
        </p:spPr>
      </p:sp>
      <p:sp>
        <p:nvSpPr>
          <p:cNvPr id="262" name="Google Shape;262;p59"/>
          <p:cNvSpPr txBox="1"/>
          <p:nvPr>
            <p:ph idx="1" type="body"/>
          </p:nvPr>
        </p:nvSpPr>
        <p:spPr>
          <a:xfrm>
            <a:off x="490538"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3" name="Google Shape;263;p59"/>
          <p:cNvSpPr txBox="1"/>
          <p:nvPr>
            <p:ph idx="5" type="body"/>
          </p:nvPr>
        </p:nvSpPr>
        <p:spPr>
          <a:xfrm>
            <a:off x="3366170"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4" name="Google Shape;264;p59"/>
          <p:cNvSpPr txBox="1"/>
          <p:nvPr>
            <p:ph idx="6" type="body"/>
          </p:nvPr>
        </p:nvSpPr>
        <p:spPr>
          <a:xfrm>
            <a:off x="6241802"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5" name="Google Shape;265;p59"/>
          <p:cNvSpPr txBox="1"/>
          <p:nvPr>
            <p:ph idx="7" type="body"/>
          </p:nvPr>
        </p:nvSpPr>
        <p:spPr>
          <a:xfrm>
            <a:off x="490538"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6" name="Google Shape;266;p59"/>
          <p:cNvSpPr txBox="1"/>
          <p:nvPr>
            <p:ph idx="8" type="body"/>
          </p:nvPr>
        </p:nvSpPr>
        <p:spPr>
          <a:xfrm>
            <a:off x="3365675"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7" name="Google Shape;267;p59"/>
          <p:cNvSpPr txBox="1"/>
          <p:nvPr>
            <p:ph idx="9" type="body"/>
          </p:nvPr>
        </p:nvSpPr>
        <p:spPr>
          <a:xfrm>
            <a:off x="6241802"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8" name="Google Shape;268;p59"/>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square images">
  <p:cSld name="Title with 2 square images">
    <p:spTree>
      <p:nvGrpSpPr>
        <p:cNvPr id="269" name="Shape 269"/>
        <p:cNvGrpSpPr/>
        <p:nvPr/>
      </p:nvGrpSpPr>
      <p:grpSpPr>
        <a:xfrm>
          <a:off x="0" y="0"/>
          <a:ext cx="0" cy="0"/>
          <a:chOff x="0" y="0"/>
          <a:chExt cx="0" cy="0"/>
        </a:xfrm>
      </p:grpSpPr>
      <p:sp>
        <p:nvSpPr>
          <p:cNvPr id="270" name="Google Shape;270;p60"/>
          <p:cNvSpPr txBox="1"/>
          <p:nvPr>
            <p:ph type="title"/>
          </p:nvPr>
        </p:nvSpPr>
        <p:spPr>
          <a:xfrm>
            <a:off x="491642"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71" name="Google Shape;271;p60"/>
          <p:cNvSpPr/>
          <p:nvPr>
            <p:ph idx="2" type="pic"/>
          </p:nvPr>
        </p:nvSpPr>
        <p:spPr>
          <a:xfrm>
            <a:off x="536399" y="1929600"/>
            <a:ext cx="4104000" cy="4027383"/>
          </a:xfrm>
          <a:prstGeom prst="rect">
            <a:avLst/>
          </a:prstGeom>
          <a:solidFill>
            <a:schemeClr val="accent4"/>
          </a:solidFill>
          <a:ln>
            <a:noFill/>
          </a:ln>
        </p:spPr>
      </p:sp>
      <p:sp>
        <p:nvSpPr>
          <p:cNvPr id="272" name="Google Shape;272;p60"/>
          <p:cNvSpPr/>
          <p:nvPr>
            <p:ph idx="3" type="pic"/>
          </p:nvPr>
        </p:nvSpPr>
        <p:spPr>
          <a:xfrm>
            <a:off x="4826161" y="1929600"/>
            <a:ext cx="4104000" cy="4033050"/>
          </a:xfrm>
          <a:prstGeom prst="rect">
            <a:avLst/>
          </a:prstGeom>
          <a:solidFill>
            <a:schemeClr val="accent4"/>
          </a:solidFill>
          <a:ln>
            <a:noFill/>
          </a:ln>
        </p:spPr>
      </p:sp>
      <p:sp>
        <p:nvSpPr>
          <p:cNvPr id="273" name="Google Shape;273;p60"/>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large image">
  <p:cSld name="Title with large image">
    <p:spTree>
      <p:nvGrpSpPr>
        <p:cNvPr id="274" name="Shape 274"/>
        <p:cNvGrpSpPr/>
        <p:nvPr/>
      </p:nvGrpSpPr>
      <p:grpSpPr>
        <a:xfrm>
          <a:off x="0" y="0"/>
          <a:ext cx="0" cy="0"/>
          <a:chOff x="0" y="0"/>
          <a:chExt cx="0" cy="0"/>
        </a:xfrm>
      </p:grpSpPr>
      <p:sp>
        <p:nvSpPr>
          <p:cNvPr id="275" name="Google Shape;275;p61"/>
          <p:cNvSpPr/>
          <p:nvPr>
            <p:ph idx="2" type="pic"/>
          </p:nvPr>
        </p:nvSpPr>
        <p:spPr>
          <a:xfrm>
            <a:off x="536400" y="1402557"/>
            <a:ext cx="8402400" cy="4552950"/>
          </a:xfrm>
          <a:prstGeom prst="rect">
            <a:avLst/>
          </a:prstGeom>
          <a:solidFill>
            <a:schemeClr val="accent4"/>
          </a:solidFill>
          <a:ln>
            <a:noFill/>
          </a:ln>
        </p:spPr>
      </p:sp>
      <p:sp>
        <p:nvSpPr>
          <p:cNvPr id="276" name="Google Shape;276;p61"/>
          <p:cNvSpPr txBox="1"/>
          <p:nvPr>
            <p:ph type="title"/>
          </p:nvPr>
        </p:nvSpPr>
        <p:spPr>
          <a:xfrm>
            <a:off x="491642"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77" name="Google Shape;277;p61"/>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ctangular images">
  <p:cSld name="2 rectangular images">
    <p:spTree>
      <p:nvGrpSpPr>
        <p:cNvPr id="278" name="Shape 278"/>
        <p:cNvGrpSpPr/>
        <p:nvPr/>
      </p:nvGrpSpPr>
      <p:grpSpPr>
        <a:xfrm>
          <a:off x="0" y="0"/>
          <a:ext cx="0" cy="0"/>
          <a:chOff x="0" y="0"/>
          <a:chExt cx="0" cy="0"/>
        </a:xfrm>
      </p:grpSpPr>
      <p:sp>
        <p:nvSpPr>
          <p:cNvPr id="279" name="Google Shape;279;p62"/>
          <p:cNvSpPr/>
          <p:nvPr>
            <p:ph idx="2" type="pic"/>
          </p:nvPr>
        </p:nvSpPr>
        <p:spPr>
          <a:xfrm>
            <a:off x="536400" y="233362"/>
            <a:ext cx="4011352" cy="5720400"/>
          </a:xfrm>
          <a:prstGeom prst="rect">
            <a:avLst/>
          </a:prstGeom>
          <a:solidFill>
            <a:schemeClr val="accent4"/>
          </a:solidFill>
          <a:ln>
            <a:noFill/>
          </a:ln>
        </p:spPr>
      </p:sp>
      <p:sp>
        <p:nvSpPr>
          <p:cNvPr id="280" name="Google Shape;280;p62"/>
          <p:cNvSpPr/>
          <p:nvPr>
            <p:ph idx="3" type="pic"/>
          </p:nvPr>
        </p:nvSpPr>
        <p:spPr>
          <a:xfrm>
            <a:off x="4827265" y="233362"/>
            <a:ext cx="4104000" cy="5719559"/>
          </a:xfrm>
          <a:prstGeom prst="rect">
            <a:avLst/>
          </a:prstGeom>
          <a:solidFill>
            <a:schemeClr val="accent4"/>
          </a:solidFill>
          <a:ln>
            <a:noFill/>
          </a:ln>
        </p:spPr>
      </p:sp>
      <p:sp>
        <p:nvSpPr>
          <p:cNvPr id="281" name="Google Shape;281;p62"/>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beeldvullend">
  <p:cSld name="Foto beeldvullend">
    <p:spTree>
      <p:nvGrpSpPr>
        <p:cNvPr id="282" name="Shape 282"/>
        <p:cNvGrpSpPr/>
        <p:nvPr/>
      </p:nvGrpSpPr>
      <p:grpSpPr>
        <a:xfrm>
          <a:off x="0" y="0"/>
          <a:ext cx="0" cy="0"/>
          <a:chOff x="0" y="0"/>
          <a:chExt cx="0" cy="0"/>
        </a:xfrm>
      </p:grpSpPr>
      <p:sp>
        <p:nvSpPr>
          <p:cNvPr id="283" name="Google Shape;283;p63"/>
          <p:cNvSpPr/>
          <p:nvPr>
            <p:ph idx="2" type="pic"/>
          </p:nvPr>
        </p:nvSpPr>
        <p:spPr>
          <a:xfrm>
            <a:off x="0" y="0"/>
            <a:ext cx="9143999" cy="6858000"/>
          </a:xfrm>
          <a:prstGeom prst="rect">
            <a:avLst/>
          </a:prstGeom>
          <a:solidFill>
            <a:schemeClr val="accent4"/>
          </a:solidFill>
          <a:ln>
            <a:noFill/>
          </a:ln>
        </p:spPr>
      </p:sp>
      <p:sp>
        <p:nvSpPr>
          <p:cNvPr id="284" name="Google Shape;284;p63"/>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image">
  <p:cSld name="Text box with image">
    <p:spTree>
      <p:nvGrpSpPr>
        <p:cNvPr id="40" name="Shape 40"/>
        <p:cNvGrpSpPr/>
        <p:nvPr/>
      </p:nvGrpSpPr>
      <p:grpSpPr>
        <a:xfrm>
          <a:off x="0" y="0"/>
          <a:ext cx="0" cy="0"/>
          <a:chOff x="0" y="0"/>
          <a:chExt cx="0" cy="0"/>
        </a:xfrm>
      </p:grpSpPr>
      <p:sp>
        <p:nvSpPr>
          <p:cNvPr id="41" name="Google Shape;41;p7"/>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2" name="Google Shape;42;p7"/>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7"/>
          <p:cNvSpPr/>
          <p:nvPr>
            <p:ph idx="2" type="pic"/>
          </p:nvPr>
        </p:nvSpPr>
        <p:spPr>
          <a:xfrm>
            <a:off x="4826161" y="1929600"/>
            <a:ext cx="4104000" cy="4033050"/>
          </a:xfrm>
          <a:prstGeom prst="rect">
            <a:avLst/>
          </a:prstGeom>
          <a:solidFill>
            <a:schemeClr val="accent3"/>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285" name="Shape 285"/>
        <p:cNvGrpSpPr/>
        <p:nvPr/>
      </p:nvGrpSpPr>
      <p:grpSpPr>
        <a:xfrm>
          <a:off x="0" y="0"/>
          <a:ext cx="0" cy="0"/>
          <a:chOff x="0" y="0"/>
          <a:chExt cx="0" cy="0"/>
        </a:xfrm>
      </p:grpSpPr>
      <p:sp>
        <p:nvSpPr>
          <p:cNvPr id="286" name="Google Shape;286;p64"/>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p:cSld name="Graph slide">
    <p:spTree>
      <p:nvGrpSpPr>
        <p:cNvPr id="287" name="Shape 287"/>
        <p:cNvGrpSpPr/>
        <p:nvPr/>
      </p:nvGrpSpPr>
      <p:grpSpPr>
        <a:xfrm>
          <a:off x="0" y="0"/>
          <a:ext cx="0" cy="0"/>
          <a:chOff x="0" y="0"/>
          <a:chExt cx="0" cy="0"/>
        </a:xfrm>
      </p:grpSpPr>
      <p:sp>
        <p:nvSpPr>
          <p:cNvPr id="288" name="Google Shape;288;p65"/>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89" name="Google Shape;289;p65"/>
          <p:cNvSpPr/>
          <p:nvPr>
            <p:ph idx="2" type="chart"/>
          </p:nvPr>
        </p:nvSpPr>
        <p:spPr>
          <a:xfrm>
            <a:off x="437321" y="1752600"/>
            <a:ext cx="8601903"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90" name="Google Shape;290;p65"/>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291" name="Shape 291"/>
        <p:cNvGrpSpPr/>
        <p:nvPr/>
      </p:nvGrpSpPr>
      <p:grpSpPr>
        <a:xfrm>
          <a:off x="0" y="0"/>
          <a:ext cx="0" cy="0"/>
          <a:chOff x="0" y="0"/>
          <a:chExt cx="0" cy="0"/>
        </a:xfrm>
      </p:grpSpPr>
      <p:sp>
        <p:nvSpPr>
          <p:cNvPr id="292" name="Google Shape;292;p66"/>
          <p:cNvSpPr txBox="1"/>
          <p:nvPr>
            <p:ph type="title"/>
          </p:nvPr>
        </p:nvSpPr>
        <p:spPr>
          <a:xfrm>
            <a:off x="493200"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93" name="Google Shape;293;p66"/>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ith circle image">
  <p:cSld name="End slide with circle image">
    <p:spTree>
      <p:nvGrpSpPr>
        <p:cNvPr id="294" name="Shape 294"/>
        <p:cNvGrpSpPr/>
        <p:nvPr/>
      </p:nvGrpSpPr>
      <p:grpSpPr>
        <a:xfrm>
          <a:off x="0" y="0"/>
          <a:ext cx="0" cy="0"/>
          <a:chOff x="0" y="0"/>
          <a:chExt cx="0" cy="0"/>
        </a:xfrm>
      </p:grpSpPr>
      <p:sp>
        <p:nvSpPr>
          <p:cNvPr id="295" name="Google Shape;295;p67"/>
          <p:cNvSpPr txBox="1"/>
          <p:nvPr>
            <p:ph type="title"/>
          </p:nvPr>
        </p:nvSpPr>
        <p:spPr>
          <a:xfrm>
            <a:off x="493200" y="230188"/>
            <a:ext cx="3276000" cy="1353086"/>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296" name="Google Shape;296;p67"/>
          <p:cNvSpPr/>
          <p:nvPr>
            <p:ph idx="2" type="pic"/>
          </p:nvPr>
        </p:nvSpPr>
        <p:spPr>
          <a:xfrm>
            <a:off x="3887699" y="224477"/>
            <a:ext cx="5040000" cy="5040000"/>
          </a:xfrm>
          <a:prstGeom prst="ellipse">
            <a:avLst/>
          </a:prstGeom>
          <a:solidFill>
            <a:schemeClr val="accent4"/>
          </a:solidFill>
          <a:ln>
            <a:noFill/>
          </a:ln>
        </p:spPr>
      </p:sp>
      <p:sp>
        <p:nvSpPr>
          <p:cNvPr id="297" name="Google Shape;297;p67"/>
          <p:cNvSpPr txBox="1"/>
          <p:nvPr>
            <p:ph idx="1" type="body"/>
          </p:nvPr>
        </p:nvSpPr>
        <p:spPr>
          <a:xfrm>
            <a:off x="495301" y="1835250"/>
            <a:ext cx="3276600" cy="4127400"/>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8" name="Google Shape;298;p67"/>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bullets">
  <p:cSld name="Text slide with bullets">
    <p:spTree>
      <p:nvGrpSpPr>
        <p:cNvPr id="304" name="Shape 304"/>
        <p:cNvGrpSpPr/>
        <p:nvPr/>
      </p:nvGrpSpPr>
      <p:grpSpPr>
        <a:xfrm>
          <a:off x="0" y="0"/>
          <a:ext cx="0" cy="0"/>
          <a:chOff x="0" y="0"/>
          <a:chExt cx="0" cy="0"/>
        </a:xfrm>
      </p:grpSpPr>
      <p:sp>
        <p:nvSpPr>
          <p:cNvPr id="305" name="Google Shape;305;p69"/>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06" name="Google Shape;306;p69"/>
          <p:cNvSpPr txBox="1"/>
          <p:nvPr>
            <p:ph idx="1" type="body"/>
          </p:nvPr>
        </p:nvSpPr>
        <p:spPr>
          <a:xfrm>
            <a:off x="421200" y="1835249"/>
            <a:ext cx="8521188"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7" name="Google Shape;307;p69"/>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8" name="Shape 308"/>
        <p:cNvGrpSpPr/>
        <p:nvPr/>
      </p:nvGrpSpPr>
      <p:grpSpPr>
        <a:xfrm>
          <a:off x="0" y="0"/>
          <a:ext cx="0" cy="0"/>
          <a:chOff x="0" y="0"/>
          <a:chExt cx="0" cy="0"/>
        </a:xfrm>
      </p:grpSpPr>
      <p:sp>
        <p:nvSpPr>
          <p:cNvPr id="309" name="Google Shape;309;p70"/>
          <p:cNvSpPr txBox="1"/>
          <p:nvPr>
            <p:ph type="title"/>
          </p:nvPr>
        </p:nvSpPr>
        <p:spPr>
          <a:xfrm>
            <a:off x="491643"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10" name="Google Shape;310;p70"/>
          <p:cNvSpPr/>
          <p:nvPr>
            <p:ph idx="2" type="pic"/>
          </p:nvPr>
        </p:nvSpPr>
        <p:spPr>
          <a:xfrm>
            <a:off x="476508" y="3307559"/>
            <a:ext cx="2647950" cy="2647950"/>
          </a:xfrm>
          <a:prstGeom prst="ellipse">
            <a:avLst/>
          </a:prstGeom>
          <a:solidFill>
            <a:schemeClr val="accent4"/>
          </a:solidFill>
          <a:ln>
            <a:noFill/>
          </a:ln>
        </p:spPr>
      </p:sp>
      <p:sp>
        <p:nvSpPr>
          <p:cNvPr id="311" name="Google Shape;311;p70"/>
          <p:cNvSpPr/>
          <p:nvPr>
            <p:ph idx="3" type="pic"/>
          </p:nvPr>
        </p:nvSpPr>
        <p:spPr>
          <a:xfrm>
            <a:off x="6308818" y="3307559"/>
            <a:ext cx="2647950" cy="2647950"/>
          </a:xfrm>
          <a:prstGeom prst="ellipse">
            <a:avLst/>
          </a:prstGeom>
          <a:solidFill>
            <a:srgbClr val="D5D2CA"/>
          </a:solidFill>
          <a:ln>
            <a:noFill/>
          </a:ln>
        </p:spPr>
      </p:sp>
      <p:sp>
        <p:nvSpPr>
          <p:cNvPr id="312" name="Google Shape;312;p70"/>
          <p:cNvSpPr/>
          <p:nvPr>
            <p:ph idx="4" type="pic"/>
          </p:nvPr>
        </p:nvSpPr>
        <p:spPr>
          <a:xfrm>
            <a:off x="4714655" y="3307559"/>
            <a:ext cx="2647950" cy="2647950"/>
          </a:xfrm>
          <a:prstGeom prst="ellipse">
            <a:avLst/>
          </a:prstGeom>
          <a:solidFill>
            <a:schemeClr val="accent4"/>
          </a:solidFill>
          <a:ln>
            <a:noFill/>
          </a:ln>
        </p:spPr>
      </p:sp>
      <p:sp>
        <p:nvSpPr>
          <p:cNvPr id="313" name="Google Shape;313;p70"/>
          <p:cNvSpPr/>
          <p:nvPr>
            <p:ph idx="5" type="pic"/>
          </p:nvPr>
        </p:nvSpPr>
        <p:spPr>
          <a:xfrm>
            <a:off x="3120492" y="3307559"/>
            <a:ext cx="2647950" cy="2647950"/>
          </a:xfrm>
          <a:prstGeom prst="ellipse">
            <a:avLst/>
          </a:prstGeom>
          <a:solidFill>
            <a:srgbClr val="D5D2CA"/>
          </a:solidFill>
          <a:ln>
            <a:noFill/>
          </a:ln>
        </p:spPr>
      </p:sp>
      <p:sp>
        <p:nvSpPr>
          <p:cNvPr id="314" name="Google Shape;314;p70"/>
          <p:cNvSpPr txBox="1"/>
          <p:nvPr>
            <p:ph idx="1" type="body"/>
          </p:nvPr>
        </p:nvSpPr>
        <p:spPr>
          <a:xfrm>
            <a:off x="485775" y="1616400"/>
            <a:ext cx="8447088" cy="371475"/>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5" name="Google Shape;315;p70"/>
          <p:cNvSpPr txBox="1"/>
          <p:nvPr>
            <p:ph idx="6" type="body"/>
          </p:nvPr>
        </p:nvSpPr>
        <p:spPr>
          <a:xfrm>
            <a:off x="478633" y="2262386"/>
            <a:ext cx="8447087" cy="371475"/>
          </a:xfrm>
          <a:prstGeom prst="rect">
            <a:avLst/>
          </a:prstGeom>
          <a:noFill/>
          <a:ln>
            <a:noFill/>
          </a:ln>
        </p:spPr>
        <p:txBody>
          <a:bodyPr anchorCtr="0" anchor="t" bIns="45700" lIns="36000" spcFirstLastPara="1" rIns="90000"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ext boxes">
  <p:cSld name="Two text boxes">
    <p:spTree>
      <p:nvGrpSpPr>
        <p:cNvPr id="316" name="Shape 316"/>
        <p:cNvGrpSpPr/>
        <p:nvPr/>
      </p:nvGrpSpPr>
      <p:grpSpPr>
        <a:xfrm>
          <a:off x="0" y="0"/>
          <a:ext cx="0" cy="0"/>
          <a:chOff x="0" y="0"/>
          <a:chExt cx="0" cy="0"/>
        </a:xfrm>
      </p:grpSpPr>
      <p:sp>
        <p:nvSpPr>
          <p:cNvPr id="317" name="Google Shape;317;p71"/>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18" name="Google Shape;318;p71"/>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9" name="Google Shape;319;p71"/>
          <p:cNvSpPr txBox="1"/>
          <p:nvPr>
            <p:ph idx="2" type="body"/>
          </p:nvPr>
        </p:nvSpPr>
        <p:spPr>
          <a:xfrm>
            <a:off x="4793357"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0" name="Google Shape;320;p71"/>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image">
  <p:cSld name="Text box with image">
    <p:spTree>
      <p:nvGrpSpPr>
        <p:cNvPr id="321" name="Shape 321"/>
        <p:cNvGrpSpPr/>
        <p:nvPr/>
      </p:nvGrpSpPr>
      <p:grpSpPr>
        <a:xfrm>
          <a:off x="0" y="0"/>
          <a:ext cx="0" cy="0"/>
          <a:chOff x="0" y="0"/>
          <a:chExt cx="0" cy="0"/>
        </a:xfrm>
      </p:grpSpPr>
      <p:sp>
        <p:nvSpPr>
          <p:cNvPr id="322" name="Google Shape;322;p72"/>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23" name="Google Shape;323;p72"/>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4" name="Google Shape;324;p72"/>
          <p:cNvSpPr/>
          <p:nvPr>
            <p:ph idx="2" type="pic"/>
          </p:nvPr>
        </p:nvSpPr>
        <p:spPr>
          <a:xfrm>
            <a:off x="4826161" y="1929600"/>
            <a:ext cx="4104000" cy="4033050"/>
          </a:xfrm>
          <a:prstGeom prst="rect">
            <a:avLst/>
          </a:prstGeom>
          <a:solidFill>
            <a:schemeClr val="accent4"/>
          </a:solidFill>
          <a:ln>
            <a:noFill/>
          </a:ln>
        </p:spPr>
      </p:sp>
      <p:sp>
        <p:nvSpPr>
          <p:cNvPr id="325" name="Google Shape;325;p72"/>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graph">
  <p:cSld name="Text box with graph">
    <p:spTree>
      <p:nvGrpSpPr>
        <p:cNvPr id="326" name="Shape 326"/>
        <p:cNvGrpSpPr/>
        <p:nvPr/>
      </p:nvGrpSpPr>
      <p:grpSpPr>
        <a:xfrm>
          <a:off x="0" y="0"/>
          <a:ext cx="0" cy="0"/>
          <a:chOff x="0" y="0"/>
          <a:chExt cx="0" cy="0"/>
        </a:xfrm>
      </p:grpSpPr>
      <p:sp>
        <p:nvSpPr>
          <p:cNvPr id="327" name="Google Shape;327;p73"/>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28" name="Google Shape;328;p73"/>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9" name="Google Shape;329;p73"/>
          <p:cNvSpPr/>
          <p:nvPr>
            <p:ph idx="2" type="chart"/>
          </p:nvPr>
        </p:nvSpPr>
        <p:spPr>
          <a:xfrm>
            <a:off x="4791075" y="1752600"/>
            <a:ext cx="4140000"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30" name="Google Shape;330;p73"/>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table">
  <p:cSld name="Text box with table">
    <p:spTree>
      <p:nvGrpSpPr>
        <p:cNvPr id="331" name="Shape 331"/>
        <p:cNvGrpSpPr/>
        <p:nvPr/>
      </p:nvGrpSpPr>
      <p:grpSpPr>
        <a:xfrm>
          <a:off x="0" y="0"/>
          <a:ext cx="0" cy="0"/>
          <a:chOff x="0" y="0"/>
          <a:chExt cx="0" cy="0"/>
        </a:xfrm>
      </p:grpSpPr>
      <p:sp>
        <p:nvSpPr>
          <p:cNvPr id="332" name="Google Shape;332;p74"/>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33" name="Google Shape;333;p74"/>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4" name="Google Shape;334;p74"/>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graph">
  <p:cSld name="Text box with graph">
    <p:spTree>
      <p:nvGrpSpPr>
        <p:cNvPr id="44" name="Shape 44"/>
        <p:cNvGrpSpPr/>
        <p:nvPr/>
      </p:nvGrpSpPr>
      <p:grpSpPr>
        <a:xfrm>
          <a:off x="0" y="0"/>
          <a:ext cx="0" cy="0"/>
          <a:chOff x="0" y="0"/>
          <a:chExt cx="0" cy="0"/>
        </a:xfrm>
      </p:grpSpPr>
      <p:sp>
        <p:nvSpPr>
          <p:cNvPr id="45" name="Google Shape;45;p8"/>
          <p:cNvSpPr txBox="1"/>
          <p:nvPr>
            <p:ph type="title"/>
          </p:nvPr>
        </p:nvSpPr>
        <p:spPr>
          <a:xfrm>
            <a:off x="491642" y="230188"/>
            <a:ext cx="8442796"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6" name="Google Shape;46;p8"/>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8"/>
          <p:cNvSpPr/>
          <p:nvPr>
            <p:ph idx="2" type="chart"/>
          </p:nvPr>
        </p:nvSpPr>
        <p:spPr>
          <a:xfrm>
            <a:off x="4791075" y="1752600"/>
            <a:ext cx="4140000"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anogram">
  <p:cSld name="Organogram">
    <p:spTree>
      <p:nvGrpSpPr>
        <p:cNvPr id="335" name="Shape 335"/>
        <p:cNvGrpSpPr/>
        <p:nvPr/>
      </p:nvGrpSpPr>
      <p:grpSpPr>
        <a:xfrm>
          <a:off x="0" y="0"/>
          <a:ext cx="0" cy="0"/>
          <a:chOff x="0" y="0"/>
          <a:chExt cx="0" cy="0"/>
        </a:xfrm>
      </p:grpSpPr>
      <p:sp>
        <p:nvSpPr>
          <p:cNvPr id="336" name="Google Shape;336;p75"/>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37" name="Google Shape;337;p75"/>
          <p:cNvSpPr/>
          <p:nvPr>
            <p:ph idx="2" type="dgm"/>
          </p:nvPr>
        </p:nvSpPr>
        <p:spPr>
          <a:xfrm>
            <a:off x="538163" y="1828800"/>
            <a:ext cx="8404225" cy="4133850"/>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38" name="Google Shape;338;p75"/>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p:cSld name="Only title">
    <p:spTree>
      <p:nvGrpSpPr>
        <p:cNvPr id="339" name="Shape 339"/>
        <p:cNvGrpSpPr/>
        <p:nvPr/>
      </p:nvGrpSpPr>
      <p:grpSpPr>
        <a:xfrm>
          <a:off x="0" y="0"/>
          <a:ext cx="0" cy="0"/>
          <a:chOff x="0" y="0"/>
          <a:chExt cx="0" cy="0"/>
        </a:xfrm>
      </p:grpSpPr>
      <p:sp>
        <p:nvSpPr>
          <p:cNvPr id="340" name="Google Shape;340;p76"/>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41" name="Google Shape;341;p76"/>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rectangular image">
  <p:cSld name="Text box with rectangular image">
    <p:spTree>
      <p:nvGrpSpPr>
        <p:cNvPr id="342" name="Shape 342"/>
        <p:cNvGrpSpPr/>
        <p:nvPr/>
      </p:nvGrpSpPr>
      <p:grpSpPr>
        <a:xfrm>
          <a:off x="0" y="0"/>
          <a:ext cx="0" cy="0"/>
          <a:chOff x="0" y="0"/>
          <a:chExt cx="0" cy="0"/>
        </a:xfrm>
      </p:grpSpPr>
      <p:sp>
        <p:nvSpPr>
          <p:cNvPr id="343" name="Google Shape;343;p77"/>
          <p:cNvSpPr txBox="1"/>
          <p:nvPr>
            <p:ph type="title"/>
          </p:nvPr>
        </p:nvSpPr>
        <p:spPr>
          <a:xfrm>
            <a:off x="491638" y="230188"/>
            <a:ext cx="3276000" cy="1353086"/>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44" name="Google Shape;344;p77"/>
          <p:cNvSpPr/>
          <p:nvPr>
            <p:ph idx="2" type="pic"/>
          </p:nvPr>
        </p:nvSpPr>
        <p:spPr>
          <a:xfrm>
            <a:off x="3900006" y="226800"/>
            <a:ext cx="5040000" cy="5735850"/>
          </a:xfrm>
          <a:prstGeom prst="rect">
            <a:avLst/>
          </a:prstGeom>
          <a:solidFill>
            <a:schemeClr val="accent4"/>
          </a:solidFill>
          <a:ln>
            <a:noFill/>
          </a:ln>
        </p:spPr>
      </p:sp>
      <p:sp>
        <p:nvSpPr>
          <p:cNvPr id="345" name="Google Shape;345;p77"/>
          <p:cNvSpPr txBox="1"/>
          <p:nvPr>
            <p:ph idx="1" type="body"/>
          </p:nvPr>
        </p:nvSpPr>
        <p:spPr>
          <a:xfrm>
            <a:off x="495302" y="1840012"/>
            <a:ext cx="3276600" cy="4122638"/>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6" name="Google Shape;346;p77"/>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with text boxes">
  <p:cSld name="3 images with text boxes">
    <p:spTree>
      <p:nvGrpSpPr>
        <p:cNvPr id="347" name="Shape 347"/>
        <p:cNvGrpSpPr/>
        <p:nvPr/>
      </p:nvGrpSpPr>
      <p:grpSpPr>
        <a:xfrm>
          <a:off x="0" y="0"/>
          <a:ext cx="0" cy="0"/>
          <a:chOff x="0" y="0"/>
          <a:chExt cx="0" cy="0"/>
        </a:xfrm>
      </p:grpSpPr>
      <p:sp>
        <p:nvSpPr>
          <p:cNvPr id="348" name="Google Shape;348;p78"/>
          <p:cNvSpPr txBox="1"/>
          <p:nvPr>
            <p:ph type="title"/>
          </p:nvPr>
        </p:nvSpPr>
        <p:spPr>
          <a:xfrm>
            <a:off x="491642"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49" name="Google Shape;349;p78"/>
          <p:cNvSpPr/>
          <p:nvPr>
            <p:ph idx="2" type="pic"/>
          </p:nvPr>
        </p:nvSpPr>
        <p:spPr>
          <a:xfrm>
            <a:off x="537619" y="1933314"/>
            <a:ext cx="2639660" cy="2628000"/>
          </a:xfrm>
          <a:prstGeom prst="rect">
            <a:avLst/>
          </a:prstGeom>
          <a:solidFill>
            <a:schemeClr val="accent4"/>
          </a:solidFill>
          <a:ln>
            <a:noFill/>
          </a:ln>
        </p:spPr>
      </p:sp>
      <p:sp>
        <p:nvSpPr>
          <p:cNvPr id="350" name="Google Shape;350;p78"/>
          <p:cNvSpPr/>
          <p:nvPr>
            <p:ph idx="3" type="pic"/>
          </p:nvPr>
        </p:nvSpPr>
        <p:spPr>
          <a:xfrm>
            <a:off x="3418212" y="1933314"/>
            <a:ext cx="2639660" cy="2628000"/>
          </a:xfrm>
          <a:prstGeom prst="rect">
            <a:avLst/>
          </a:prstGeom>
          <a:solidFill>
            <a:schemeClr val="accent4"/>
          </a:solidFill>
          <a:ln>
            <a:noFill/>
          </a:ln>
        </p:spPr>
      </p:sp>
      <p:sp>
        <p:nvSpPr>
          <p:cNvPr id="351" name="Google Shape;351;p78"/>
          <p:cNvSpPr/>
          <p:nvPr>
            <p:ph idx="4" type="pic"/>
          </p:nvPr>
        </p:nvSpPr>
        <p:spPr>
          <a:xfrm>
            <a:off x="6298805" y="1933314"/>
            <a:ext cx="2639660" cy="2628000"/>
          </a:xfrm>
          <a:prstGeom prst="rect">
            <a:avLst/>
          </a:prstGeom>
          <a:solidFill>
            <a:schemeClr val="accent4"/>
          </a:solidFill>
          <a:ln>
            <a:noFill/>
          </a:ln>
        </p:spPr>
      </p:sp>
      <p:sp>
        <p:nvSpPr>
          <p:cNvPr id="352" name="Google Shape;352;p78"/>
          <p:cNvSpPr txBox="1"/>
          <p:nvPr>
            <p:ph idx="1" type="body"/>
          </p:nvPr>
        </p:nvSpPr>
        <p:spPr>
          <a:xfrm>
            <a:off x="490538"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78"/>
          <p:cNvSpPr txBox="1"/>
          <p:nvPr>
            <p:ph idx="5" type="body"/>
          </p:nvPr>
        </p:nvSpPr>
        <p:spPr>
          <a:xfrm>
            <a:off x="3366170"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4" name="Google Shape;354;p78"/>
          <p:cNvSpPr txBox="1"/>
          <p:nvPr>
            <p:ph idx="6" type="body"/>
          </p:nvPr>
        </p:nvSpPr>
        <p:spPr>
          <a:xfrm>
            <a:off x="6241802"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5" name="Google Shape;355;p78"/>
          <p:cNvSpPr txBox="1"/>
          <p:nvPr>
            <p:ph idx="7" type="body"/>
          </p:nvPr>
        </p:nvSpPr>
        <p:spPr>
          <a:xfrm>
            <a:off x="490538"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6" name="Google Shape;356;p78"/>
          <p:cNvSpPr txBox="1"/>
          <p:nvPr>
            <p:ph idx="8" type="body"/>
          </p:nvPr>
        </p:nvSpPr>
        <p:spPr>
          <a:xfrm>
            <a:off x="3365675"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7" name="Google Shape;357;p78"/>
          <p:cNvSpPr txBox="1"/>
          <p:nvPr>
            <p:ph idx="9" type="body"/>
          </p:nvPr>
        </p:nvSpPr>
        <p:spPr>
          <a:xfrm>
            <a:off x="6241802"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8" name="Google Shape;358;p78"/>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square images">
  <p:cSld name="Title with 2 square images">
    <p:spTree>
      <p:nvGrpSpPr>
        <p:cNvPr id="359" name="Shape 359"/>
        <p:cNvGrpSpPr/>
        <p:nvPr/>
      </p:nvGrpSpPr>
      <p:grpSpPr>
        <a:xfrm>
          <a:off x="0" y="0"/>
          <a:ext cx="0" cy="0"/>
          <a:chOff x="0" y="0"/>
          <a:chExt cx="0" cy="0"/>
        </a:xfrm>
      </p:grpSpPr>
      <p:sp>
        <p:nvSpPr>
          <p:cNvPr id="360" name="Google Shape;360;p79"/>
          <p:cNvSpPr txBox="1"/>
          <p:nvPr>
            <p:ph type="title"/>
          </p:nvPr>
        </p:nvSpPr>
        <p:spPr>
          <a:xfrm>
            <a:off x="491642"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61" name="Google Shape;361;p79"/>
          <p:cNvSpPr/>
          <p:nvPr>
            <p:ph idx="2" type="pic"/>
          </p:nvPr>
        </p:nvSpPr>
        <p:spPr>
          <a:xfrm>
            <a:off x="536399" y="1929600"/>
            <a:ext cx="4104000" cy="4027383"/>
          </a:xfrm>
          <a:prstGeom prst="rect">
            <a:avLst/>
          </a:prstGeom>
          <a:solidFill>
            <a:schemeClr val="accent4"/>
          </a:solidFill>
          <a:ln>
            <a:noFill/>
          </a:ln>
        </p:spPr>
      </p:sp>
      <p:sp>
        <p:nvSpPr>
          <p:cNvPr id="362" name="Google Shape;362;p79"/>
          <p:cNvSpPr/>
          <p:nvPr>
            <p:ph idx="3" type="pic"/>
          </p:nvPr>
        </p:nvSpPr>
        <p:spPr>
          <a:xfrm>
            <a:off x="4826161" y="1929600"/>
            <a:ext cx="4104000" cy="4033050"/>
          </a:xfrm>
          <a:prstGeom prst="rect">
            <a:avLst/>
          </a:prstGeom>
          <a:solidFill>
            <a:schemeClr val="accent4"/>
          </a:solidFill>
          <a:ln>
            <a:noFill/>
          </a:ln>
        </p:spPr>
      </p:sp>
      <p:sp>
        <p:nvSpPr>
          <p:cNvPr id="363" name="Google Shape;363;p79"/>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large image">
  <p:cSld name="Title with large image">
    <p:spTree>
      <p:nvGrpSpPr>
        <p:cNvPr id="364" name="Shape 364"/>
        <p:cNvGrpSpPr/>
        <p:nvPr/>
      </p:nvGrpSpPr>
      <p:grpSpPr>
        <a:xfrm>
          <a:off x="0" y="0"/>
          <a:ext cx="0" cy="0"/>
          <a:chOff x="0" y="0"/>
          <a:chExt cx="0" cy="0"/>
        </a:xfrm>
      </p:grpSpPr>
      <p:sp>
        <p:nvSpPr>
          <p:cNvPr id="365" name="Google Shape;365;p80"/>
          <p:cNvSpPr/>
          <p:nvPr>
            <p:ph idx="2" type="pic"/>
          </p:nvPr>
        </p:nvSpPr>
        <p:spPr>
          <a:xfrm>
            <a:off x="536400" y="1402557"/>
            <a:ext cx="8402400" cy="4552950"/>
          </a:xfrm>
          <a:prstGeom prst="rect">
            <a:avLst/>
          </a:prstGeom>
          <a:solidFill>
            <a:schemeClr val="accent4"/>
          </a:solidFill>
          <a:ln>
            <a:noFill/>
          </a:ln>
        </p:spPr>
      </p:sp>
      <p:sp>
        <p:nvSpPr>
          <p:cNvPr id="366" name="Google Shape;366;p80"/>
          <p:cNvSpPr txBox="1"/>
          <p:nvPr>
            <p:ph type="title"/>
          </p:nvPr>
        </p:nvSpPr>
        <p:spPr>
          <a:xfrm>
            <a:off x="491642"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67" name="Google Shape;367;p80"/>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ctangular images">
  <p:cSld name="2 rectangular images">
    <p:spTree>
      <p:nvGrpSpPr>
        <p:cNvPr id="368" name="Shape 368"/>
        <p:cNvGrpSpPr/>
        <p:nvPr/>
      </p:nvGrpSpPr>
      <p:grpSpPr>
        <a:xfrm>
          <a:off x="0" y="0"/>
          <a:ext cx="0" cy="0"/>
          <a:chOff x="0" y="0"/>
          <a:chExt cx="0" cy="0"/>
        </a:xfrm>
      </p:grpSpPr>
      <p:sp>
        <p:nvSpPr>
          <p:cNvPr id="369" name="Google Shape;369;p81"/>
          <p:cNvSpPr/>
          <p:nvPr>
            <p:ph idx="2" type="pic"/>
          </p:nvPr>
        </p:nvSpPr>
        <p:spPr>
          <a:xfrm>
            <a:off x="536400" y="233362"/>
            <a:ext cx="4011352" cy="5720400"/>
          </a:xfrm>
          <a:prstGeom prst="rect">
            <a:avLst/>
          </a:prstGeom>
          <a:solidFill>
            <a:schemeClr val="accent4"/>
          </a:solidFill>
          <a:ln>
            <a:noFill/>
          </a:ln>
        </p:spPr>
      </p:sp>
      <p:sp>
        <p:nvSpPr>
          <p:cNvPr id="370" name="Google Shape;370;p81"/>
          <p:cNvSpPr/>
          <p:nvPr>
            <p:ph idx="3" type="pic"/>
          </p:nvPr>
        </p:nvSpPr>
        <p:spPr>
          <a:xfrm>
            <a:off x="4827265" y="233362"/>
            <a:ext cx="4104000" cy="5719559"/>
          </a:xfrm>
          <a:prstGeom prst="rect">
            <a:avLst/>
          </a:prstGeom>
          <a:solidFill>
            <a:schemeClr val="accent4"/>
          </a:solidFill>
          <a:ln>
            <a:noFill/>
          </a:ln>
        </p:spPr>
      </p:sp>
      <p:sp>
        <p:nvSpPr>
          <p:cNvPr id="371" name="Google Shape;371;p81"/>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beeldvullend">
  <p:cSld name="Foto beeldvullend">
    <p:spTree>
      <p:nvGrpSpPr>
        <p:cNvPr id="372" name="Shape 372"/>
        <p:cNvGrpSpPr/>
        <p:nvPr/>
      </p:nvGrpSpPr>
      <p:grpSpPr>
        <a:xfrm>
          <a:off x="0" y="0"/>
          <a:ext cx="0" cy="0"/>
          <a:chOff x="0" y="0"/>
          <a:chExt cx="0" cy="0"/>
        </a:xfrm>
      </p:grpSpPr>
      <p:sp>
        <p:nvSpPr>
          <p:cNvPr id="373" name="Google Shape;373;p82"/>
          <p:cNvSpPr/>
          <p:nvPr>
            <p:ph idx="2" type="pic"/>
          </p:nvPr>
        </p:nvSpPr>
        <p:spPr>
          <a:xfrm>
            <a:off x="0" y="0"/>
            <a:ext cx="9143999" cy="6858000"/>
          </a:xfrm>
          <a:prstGeom prst="rect">
            <a:avLst/>
          </a:prstGeom>
          <a:solidFill>
            <a:schemeClr val="accent4"/>
          </a:solidFill>
          <a:ln>
            <a:noFill/>
          </a:ln>
        </p:spPr>
      </p:sp>
      <p:sp>
        <p:nvSpPr>
          <p:cNvPr id="374" name="Google Shape;374;p82"/>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375" name="Shape 375"/>
        <p:cNvGrpSpPr/>
        <p:nvPr/>
      </p:nvGrpSpPr>
      <p:grpSpPr>
        <a:xfrm>
          <a:off x="0" y="0"/>
          <a:ext cx="0" cy="0"/>
          <a:chOff x="0" y="0"/>
          <a:chExt cx="0" cy="0"/>
        </a:xfrm>
      </p:grpSpPr>
      <p:sp>
        <p:nvSpPr>
          <p:cNvPr id="376" name="Google Shape;376;p83"/>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p:cSld name="Graph slide">
    <p:spTree>
      <p:nvGrpSpPr>
        <p:cNvPr id="377" name="Shape 377"/>
        <p:cNvGrpSpPr/>
        <p:nvPr/>
      </p:nvGrpSpPr>
      <p:grpSpPr>
        <a:xfrm>
          <a:off x="0" y="0"/>
          <a:ext cx="0" cy="0"/>
          <a:chOff x="0" y="0"/>
          <a:chExt cx="0" cy="0"/>
        </a:xfrm>
      </p:grpSpPr>
      <p:sp>
        <p:nvSpPr>
          <p:cNvPr id="378" name="Google Shape;378;p84"/>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79" name="Google Shape;379;p84"/>
          <p:cNvSpPr/>
          <p:nvPr>
            <p:ph idx="2" type="chart"/>
          </p:nvPr>
        </p:nvSpPr>
        <p:spPr>
          <a:xfrm>
            <a:off x="437321" y="1752600"/>
            <a:ext cx="8601903"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80" name="Google Shape;380;p84"/>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table">
  <p:cSld name="Text box with table">
    <p:spTree>
      <p:nvGrpSpPr>
        <p:cNvPr id="48" name="Shape 48"/>
        <p:cNvGrpSpPr/>
        <p:nvPr/>
      </p:nvGrpSpPr>
      <p:grpSpPr>
        <a:xfrm>
          <a:off x="0" y="0"/>
          <a:ext cx="0" cy="0"/>
          <a:chOff x="0" y="0"/>
          <a:chExt cx="0" cy="0"/>
        </a:xfrm>
      </p:grpSpPr>
      <p:sp>
        <p:nvSpPr>
          <p:cNvPr id="49" name="Google Shape;49;p9"/>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50" name="Google Shape;50;p9"/>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381" name="Shape 381"/>
        <p:cNvGrpSpPr/>
        <p:nvPr/>
      </p:nvGrpSpPr>
      <p:grpSpPr>
        <a:xfrm>
          <a:off x="0" y="0"/>
          <a:ext cx="0" cy="0"/>
          <a:chOff x="0" y="0"/>
          <a:chExt cx="0" cy="0"/>
        </a:xfrm>
      </p:grpSpPr>
      <p:sp>
        <p:nvSpPr>
          <p:cNvPr id="382" name="Google Shape;382;p85"/>
          <p:cNvSpPr txBox="1"/>
          <p:nvPr>
            <p:ph type="title"/>
          </p:nvPr>
        </p:nvSpPr>
        <p:spPr>
          <a:xfrm>
            <a:off x="493200" y="230187"/>
            <a:ext cx="8442796" cy="83880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83" name="Google Shape;383;p85"/>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ith circle image">
  <p:cSld name="End slide with circle image">
    <p:spTree>
      <p:nvGrpSpPr>
        <p:cNvPr id="384" name="Shape 384"/>
        <p:cNvGrpSpPr/>
        <p:nvPr/>
      </p:nvGrpSpPr>
      <p:grpSpPr>
        <a:xfrm>
          <a:off x="0" y="0"/>
          <a:ext cx="0" cy="0"/>
          <a:chOff x="0" y="0"/>
          <a:chExt cx="0" cy="0"/>
        </a:xfrm>
      </p:grpSpPr>
      <p:sp>
        <p:nvSpPr>
          <p:cNvPr id="385" name="Google Shape;385;p86"/>
          <p:cNvSpPr txBox="1"/>
          <p:nvPr>
            <p:ph type="title"/>
          </p:nvPr>
        </p:nvSpPr>
        <p:spPr>
          <a:xfrm>
            <a:off x="493200" y="230188"/>
            <a:ext cx="3276000" cy="1353086"/>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86" name="Google Shape;386;p86"/>
          <p:cNvSpPr/>
          <p:nvPr>
            <p:ph idx="2" type="pic"/>
          </p:nvPr>
        </p:nvSpPr>
        <p:spPr>
          <a:xfrm>
            <a:off x="3887699" y="224477"/>
            <a:ext cx="5040000" cy="5040000"/>
          </a:xfrm>
          <a:prstGeom prst="ellipse">
            <a:avLst/>
          </a:prstGeom>
          <a:solidFill>
            <a:schemeClr val="accent4"/>
          </a:solidFill>
          <a:ln>
            <a:noFill/>
          </a:ln>
        </p:spPr>
      </p:sp>
      <p:sp>
        <p:nvSpPr>
          <p:cNvPr id="387" name="Google Shape;387;p86"/>
          <p:cNvSpPr txBox="1"/>
          <p:nvPr>
            <p:ph idx="1" type="body"/>
          </p:nvPr>
        </p:nvSpPr>
        <p:spPr>
          <a:xfrm>
            <a:off x="495301" y="1835250"/>
            <a:ext cx="3276600" cy="4127400"/>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8" name="Google Shape;388;p86"/>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algn="r">
              <a:lnSpc>
                <a:spcPct val="133333"/>
              </a:lnSpc>
              <a:spcBef>
                <a:spcPts val="0"/>
              </a:spcBef>
              <a:spcAft>
                <a:spcPts val="0"/>
              </a:spcAft>
              <a:buNone/>
              <a:defRPr>
                <a:solidFill>
                  <a:srgbClr val="FFFFFF"/>
                </a:solidFill>
              </a:defRPr>
            </a:lvl1pPr>
            <a:lvl2pPr indent="0" lvl="1" marL="0" algn="r">
              <a:lnSpc>
                <a:spcPct val="133333"/>
              </a:lnSpc>
              <a:spcBef>
                <a:spcPts val="0"/>
              </a:spcBef>
              <a:spcAft>
                <a:spcPts val="0"/>
              </a:spcAft>
              <a:buNone/>
              <a:defRPr>
                <a:solidFill>
                  <a:srgbClr val="FFFFFF"/>
                </a:solidFill>
              </a:defRPr>
            </a:lvl2pPr>
            <a:lvl3pPr indent="0" lvl="2" marL="0" algn="r">
              <a:lnSpc>
                <a:spcPct val="133333"/>
              </a:lnSpc>
              <a:spcBef>
                <a:spcPts val="0"/>
              </a:spcBef>
              <a:spcAft>
                <a:spcPts val="0"/>
              </a:spcAft>
              <a:buNone/>
              <a:defRPr>
                <a:solidFill>
                  <a:srgbClr val="FFFFFF"/>
                </a:solidFill>
              </a:defRPr>
            </a:lvl3pPr>
            <a:lvl4pPr indent="0" lvl="3" marL="0" algn="r">
              <a:lnSpc>
                <a:spcPct val="133333"/>
              </a:lnSpc>
              <a:spcBef>
                <a:spcPts val="0"/>
              </a:spcBef>
              <a:spcAft>
                <a:spcPts val="0"/>
              </a:spcAft>
              <a:buNone/>
              <a:defRPr>
                <a:solidFill>
                  <a:srgbClr val="FFFFFF"/>
                </a:solidFill>
              </a:defRPr>
            </a:lvl4pPr>
            <a:lvl5pPr indent="0" lvl="4" marL="0" algn="r">
              <a:lnSpc>
                <a:spcPct val="133333"/>
              </a:lnSpc>
              <a:spcBef>
                <a:spcPts val="0"/>
              </a:spcBef>
              <a:spcAft>
                <a:spcPts val="0"/>
              </a:spcAft>
              <a:buNone/>
              <a:defRPr>
                <a:solidFill>
                  <a:srgbClr val="FFFFFF"/>
                </a:solidFill>
              </a:defRPr>
            </a:lvl5pPr>
            <a:lvl6pPr indent="0" lvl="5" marL="0" algn="r">
              <a:lnSpc>
                <a:spcPct val="133333"/>
              </a:lnSpc>
              <a:spcBef>
                <a:spcPts val="0"/>
              </a:spcBef>
              <a:spcAft>
                <a:spcPts val="0"/>
              </a:spcAft>
              <a:buNone/>
              <a:defRPr>
                <a:solidFill>
                  <a:srgbClr val="FFFFFF"/>
                </a:solidFill>
              </a:defRPr>
            </a:lvl6pPr>
            <a:lvl7pPr indent="0" lvl="6" marL="0" algn="r">
              <a:lnSpc>
                <a:spcPct val="133333"/>
              </a:lnSpc>
              <a:spcBef>
                <a:spcPts val="0"/>
              </a:spcBef>
              <a:spcAft>
                <a:spcPts val="0"/>
              </a:spcAft>
              <a:buNone/>
              <a:defRPr>
                <a:solidFill>
                  <a:srgbClr val="FFFFFF"/>
                </a:solidFill>
              </a:defRPr>
            </a:lvl7pPr>
            <a:lvl8pPr indent="0" lvl="7" marL="0" algn="r">
              <a:lnSpc>
                <a:spcPct val="133333"/>
              </a:lnSpc>
              <a:spcBef>
                <a:spcPts val="0"/>
              </a:spcBef>
              <a:spcAft>
                <a:spcPts val="0"/>
              </a:spcAft>
              <a:buNone/>
              <a:defRPr>
                <a:solidFill>
                  <a:srgbClr val="FFFFFF"/>
                </a:solidFill>
              </a:defRPr>
            </a:lvl8pPr>
            <a:lvl9pPr indent="0" lvl="8" marL="0" algn="r">
              <a:lnSpc>
                <a:spcPct val="133333"/>
              </a:lnSpc>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393" name="Shape 393"/>
        <p:cNvGrpSpPr/>
        <p:nvPr/>
      </p:nvGrpSpPr>
      <p:grpSpPr>
        <a:xfrm>
          <a:off x="0" y="0"/>
          <a:ext cx="0" cy="0"/>
          <a:chOff x="0" y="0"/>
          <a:chExt cx="0" cy="0"/>
        </a:xfrm>
      </p:grpSpPr>
      <p:sp>
        <p:nvSpPr>
          <p:cNvPr id="394" name="Google Shape;394;p88"/>
          <p:cNvSpPr txBox="1"/>
          <p:nvPr>
            <p:ph type="title"/>
          </p:nvPr>
        </p:nvSpPr>
        <p:spPr>
          <a:xfrm>
            <a:off x="457200" y="280988"/>
            <a:ext cx="8229600" cy="798512"/>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95" name="Google Shape;395;p88"/>
          <p:cNvSpPr txBox="1"/>
          <p:nvPr>
            <p:ph idx="1" type="body"/>
          </p:nvPr>
        </p:nvSpPr>
        <p:spPr>
          <a:xfrm>
            <a:off x="457200" y="1181100"/>
            <a:ext cx="8229600" cy="47371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96" name="Shape 396"/>
        <p:cNvGrpSpPr/>
        <p:nvPr/>
      </p:nvGrpSpPr>
      <p:grpSpPr>
        <a:xfrm>
          <a:off x="0" y="0"/>
          <a:ext cx="0" cy="0"/>
          <a:chOff x="0" y="0"/>
          <a:chExt cx="0" cy="0"/>
        </a:xfrm>
      </p:grpSpPr>
      <p:sp>
        <p:nvSpPr>
          <p:cNvPr id="397" name="Google Shape;397;p89"/>
          <p:cNvSpPr txBox="1"/>
          <p:nvPr>
            <p:ph type="title"/>
          </p:nvPr>
        </p:nvSpPr>
        <p:spPr>
          <a:xfrm>
            <a:off x="491643"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98" name="Google Shape;398;p89"/>
          <p:cNvSpPr/>
          <p:nvPr>
            <p:ph idx="2" type="pic"/>
          </p:nvPr>
        </p:nvSpPr>
        <p:spPr>
          <a:xfrm>
            <a:off x="476508" y="3307559"/>
            <a:ext cx="2647950" cy="2647950"/>
          </a:xfrm>
          <a:prstGeom prst="ellipse">
            <a:avLst/>
          </a:prstGeom>
          <a:solidFill>
            <a:schemeClr val="accent3"/>
          </a:solidFill>
          <a:ln>
            <a:noFill/>
          </a:ln>
        </p:spPr>
      </p:sp>
      <p:sp>
        <p:nvSpPr>
          <p:cNvPr id="399" name="Google Shape;399;p89"/>
          <p:cNvSpPr/>
          <p:nvPr>
            <p:ph idx="3" type="pic"/>
          </p:nvPr>
        </p:nvSpPr>
        <p:spPr>
          <a:xfrm>
            <a:off x="6308818" y="3307559"/>
            <a:ext cx="2647950" cy="2647950"/>
          </a:xfrm>
          <a:prstGeom prst="ellipse">
            <a:avLst/>
          </a:prstGeom>
          <a:solidFill>
            <a:srgbClr val="D5D2CA"/>
          </a:solidFill>
          <a:ln>
            <a:noFill/>
          </a:ln>
        </p:spPr>
      </p:sp>
      <p:sp>
        <p:nvSpPr>
          <p:cNvPr id="400" name="Google Shape;400;p89"/>
          <p:cNvSpPr/>
          <p:nvPr>
            <p:ph idx="4" type="pic"/>
          </p:nvPr>
        </p:nvSpPr>
        <p:spPr>
          <a:xfrm>
            <a:off x="4714655" y="3307559"/>
            <a:ext cx="2647950" cy="2647950"/>
          </a:xfrm>
          <a:prstGeom prst="ellipse">
            <a:avLst/>
          </a:prstGeom>
          <a:solidFill>
            <a:schemeClr val="accent3"/>
          </a:solidFill>
          <a:ln>
            <a:noFill/>
          </a:ln>
        </p:spPr>
      </p:sp>
      <p:sp>
        <p:nvSpPr>
          <p:cNvPr id="401" name="Google Shape;401;p89"/>
          <p:cNvSpPr/>
          <p:nvPr>
            <p:ph idx="5" type="pic"/>
          </p:nvPr>
        </p:nvSpPr>
        <p:spPr>
          <a:xfrm>
            <a:off x="3120492" y="3307559"/>
            <a:ext cx="2647950" cy="2647950"/>
          </a:xfrm>
          <a:prstGeom prst="ellipse">
            <a:avLst/>
          </a:prstGeom>
          <a:solidFill>
            <a:srgbClr val="D5D2CA"/>
          </a:solidFill>
          <a:ln>
            <a:noFill/>
          </a:ln>
        </p:spPr>
      </p:sp>
      <p:sp>
        <p:nvSpPr>
          <p:cNvPr id="402" name="Google Shape;402;p89"/>
          <p:cNvSpPr txBox="1"/>
          <p:nvPr>
            <p:ph idx="1" type="body"/>
          </p:nvPr>
        </p:nvSpPr>
        <p:spPr>
          <a:xfrm>
            <a:off x="485775" y="1616400"/>
            <a:ext cx="8447088" cy="371475"/>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3" name="Google Shape;403;p89"/>
          <p:cNvSpPr txBox="1"/>
          <p:nvPr>
            <p:ph idx="6" type="body"/>
          </p:nvPr>
        </p:nvSpPr>
        <p:spPr>
          <a:xfrm>
            <a:off x="478633" y="2262386"/>
            <a:ext cx="8447087" cy="371475"/>
          </a:xfrm>
          <a:prstGeom prst="rect">
            <a:avLst/>
          </a:prstGeom>
          <a:noFill/>
          <a:ln>
            <a:noFill/>
          </a:ln>
        </p:spPr>
        <p:txBody>
          <a:bodyPr anchorCtr="0" anchor="t" bIns="45700" lIns="36000" spcFirstLastPara="1" rIns="90000"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bullets">
  <p:cSld name="Text slide with bullets">
    <p:spTree>
      <p:nvGrpSpPr>
        <p:cNvPr id="404" name="Shape 404"/>
        <p:cNvGrpSpPr/>
        <p:nvPr/>
      </p:nvGrpSpPr>
      <p:grpSpPr>
        <a:xfrm>
          <a:off x="0" y="0"/>
          <a:ext cx="0" cy="0"/>
          <a:chOff x="0" y="0"/>
          <a:chExt cx="0" cy="0"/>
        </a:xfrm>
      </p:grpSpPr>
      <p:sp>
        <p:nvSpPr>
          <p:cNvPr id="405" name="Google Shape;405;p90"/>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06" name="Google Shape;406;p90"/>
          <p:cNvSpPr txBox="1"/>
          <p:nvPr>
            <p:ph idx="1" type="body"/>
          </p:nvPr>
        </p:nvSpPr>
        <p:spPr>
          <a:xfrm>
            <a:off x="421200" y="1835249"/>
            <a:ext cx="8521188"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ext boxes">
  <p:cSld name="Two text boxes">
    <p:spTree>
      <p:nvGrpSpPr>
        <p:cNvPr id="407" name="Shape 407"/>
        <p:cNvGrpSpPr/>
        <p:nvPr/>
      </p:nvGrpSpPr>
      <p:grpSpPr>
        <a:xfrm>
          <a:off x="0" y="0"/>
          <a:ext cx="0" cy="0"/>
          <a:chOff x="0" y="0"/>
          <a:chExt cx="0" cy="0"/>
        </a:xfrm>
      </p:grpSpPr>
      <p:sp>
        <p:nvSpPr>
          <p:cNvPr id="408" name="Google Shape;408;p91"/>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09" name="Google Shape;409;p91"/>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0" name="Google Shape;410;p91"/>
          <p:cNvSpPr txBox="1"/>
          <p:nvPr>
            <p:ph idx="2" type="body"/>
          </p:nvPr>
        </p:nvSpPr>
        <p:spPr>
          <a:xfrm>
            <a:off x="4793357"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image">
  <p:cSld name="Text box with image">
    <p:spTree>
      <p:nvGrpSpPr>
        <p:cNvPr id="411" name="Shape 411"/>
        <p:cNvGrpSpPr/>
        <p:nvPr/>
      </p:nvGrpSpPr>
      <p:grpSpPr>
        <a:xfrm>
          <a:off x="0" y="0"/>
          <a:ext cx="0" cy="0"/>
          <a:chOff x="0" y="0"/>
          <a:chExt cx="0" cy="0"/>
        </a:xfrm>
      </p:grpSpPr>
      <p:sp>
        <p:nvSpPr>
          <p:cNvPr id="412" name="Google Shape;412;p92"/>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13" name="Google Shape;413;p92"/>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4" name="Google Shape;414;p92"/>
          <p:cNvSpPr/>
          <p:nvPr>
            <p:ph idx="2" type="pic"/>
          </p:nvPr>
        </p:nvSpPr>
        <p:spPr>
          <a:xfrm>
            <a:off x="4826161" y="1929600"/>
            <a:ext cx="4104000" cy="4033050"/>
          </a:xfrm>
          <a:prstGeom prst="rect">
            <a:avLst/>
          </a:prstGeom>
          <a:solidFill>
            <a:schemeClr val="accent3"/>
          </a:solid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graph">
  <p:cSld name="Text box with graph">
    <p:spTree>
      <p:nvGrpSpPr>
        <p:cNvPr id="415" name="Shape 415"/>
        <p:cNvGrpSpPr/>
        <p:nvPr/>
      </p:nvGrpSpPr>
      <p:grpSpPr>
        <a:xfrm>
          <a:off x="0" y="0"/>
          <a:ext cx="0" cy="0"/>
          <a:chOff x="0" y="0"/>
          <a:chExt cx="0" cy="0"/>
        </a:xfrm>
      </p:grpSpPr>
      <p:sp>
        <p:nvSpPr>
          <p:cNvPr id="416" name="Google Shape;416;p93"/>
          <p:cNvSpPr txBox="1"/>
          <p:nvPr>
            <p:ph type="title"/>
          </p:nvPr>
        </p:nvSpPr>
        <p:spPr>
          <a:xfrm>
            <a:off x="491642" y="230188"/>
            <a:ext cx="8442796"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17" name="Google Shape;417;p93"/>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8" name="Google Shape;418;p93"/>
          <p:cNvSpPr/>
          <p:nvPr>
            <p:ph idx="2" type="chart"/>
          </p:nvPr>
        </p:nvSpPr>
        <p:spPr>
          <a:xfrm>
            <a:off x="4791075" y="1752600"/>
            <a:ext cx="4140000"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table">
  <p:cSld name="Text box with table">
    <p:spTree>
      <p:nvGrpSpPr>
        <p:cNvPr id="419" name="Shape 419"/>
        <p:cNvGrpSpPr/>
        <p:nvPr/>
      </p:nvGrpSpPr>
      <p:grpSpPr>
        <a:xfrm>
          <a:off x="0" y="0"/>
          <a:ext cx="0" cy="0"/>
          <a:chOff x="0" y="0"/>
          <a:chExt cx="0" cy="0"/>
        </a:xfrm>
      </p:grpSpPr>
      <p:sp>
        <p:nvSpPr>
          <p:cNvPr id="420" name="Google Shape;420;p94"/>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21" name="Google Shape;421;p94"/>
          <p:cNvSpPr txBox="1"/>
          <p:nvPr>
            <p:ph idx="1" type="body"/>
          </p:nvPr>
        </p:nvSpPr>
        <p:spPr>
          <a:xfrm>
            <a:off x="421200" y="1835249"/>
            <a:ext cx="4140000" cy="4089600"/>
          </a:xfrm>
          <a:prstGeom prst="rect">
            <a:avLst/>
          </a:prstGeom>
          <a:noFill/>
          <a:ln>
            <a:noFill/>
          </a:ln>
        </p:spPr>
        <p:txBody>
          <a:bodyPr anchorCtr="0" anchor="t" bIns="45700" lIns="91425" spcFirstLastPara="1" rIns="91425" wrap="square" tIns="45700">
            <a:noAutofit/>
          </a:bodyPr>
          <a:lstStyle>
            <a:lvl1pPr indent="-388620" lvl="0" marL="457200" algn="l">
              <a:lnSpc>
                <a:spcPct val="138888"/>
              </a:lnSpc>
              <a:spcBef>
                <a:spcPts val="1200"/>
              </a:spcBef>
              <a:spcAft>
                <a:spcPts val="0"/>
              </a:spcAft>
              <a:buSzPts val="2520"/>
              <a:buChar char="▪"/>
              <a:defRPr/>
            </a:lvl1pPr>
            <a:lvl2pPr indent="-389255" lvl="1" marL="914400" algn="l">
              <a:lnSpc>
                <a:spcPct val="113636"/>
              </a:lnSpc>
              <a:spcBef>
                <a:spcPts val="1000"/>
              </a:spcBef>
              <a:spcAft>
                <a:spcPts val="0"/>
              </a:spcAft>
              <a:buClr>
                <a:schemeClr val="lt2"/>
              </a:buClr>
              <a:buSzPts val="253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anogram">
  <p:cSld name="Organogram">
    <p:spTree>
      <p:nvGrpSpPr>
        <p:cNvPr id="422" name="Shape 422"/>
        <p:cNvGrpSpPr/>
        <p:nvPr/>
      </p:nvGrpSpPr>
      <p:grpSpPr>
        <a:xfrm>
          <a:off x="0" y="0"/>
          <a:ext cx="0" cy="0"/>
          <a:chOff x="0" y="0"/>
          <a:chExt cx="0" cy="0"/>
        </a:xfrm>
      </p:grpSpPr>
      <p:sp>
        <p:nvSpPr>
          <p:cNvPr id="423" name="Google Shape;423;p95"/>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24" name="Google Shape;424;p95"/>
          <p:cNvSpPr/>
          <p:nvPr>
            <p:ph idx="2" type="dgm"/>
          </p:nvPr>
        </p:nvSpPr>
        <p:spPr>
          <a:xfrm>
            <a:off x="538163" y="1828800"/>
            <a:ext cx="8404225" cy="4133850"/>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anogram">
  <p:cSld name="Organogram">
    <p:spTree>
      <p:nvGrpSpPr>
        <p:cNvPr id="51" name="Shape 51"/>
        <p:cNvGrpSpPr/>
        <p:nvPr/>
      </p:nvGrpSpPr>
      <p:grpSpPr>
        <a:xfrm>
          <a:off x="0" y="0"/>
          <a:ext cx="0" cy="0"/>
          <a:chOff x="0" y="0"/>
          <a:chExt cx="0" cy="0"/>
        </a:xfrm>
      </p:grpSpPr>
      <p:sp>
        <p:nvSpPr>
          <p:cNvPr id="52" name="Google Shape;52;p10"/>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53" name="Google Shape;53;p10"/>
          <p:cNvSpPr/>
          <p:nvPr>
            <p:ph idx="2" type="dgm"/>
          </p:nvPr>
        </p:nvSpPr>
        <p:spPr>
          <a:xfrm>
            <a:off x="538163" y="1828800"/>
            <a:ext cx="8404225" cy="4133850"/>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p:cSld name="Only title">
    <p:spTree>
      <p:nvGrpSpPr>
        <p:cNvPr id="425" name="Shape 425"/>
        <p:cNvGrpSpPr/>
        <p:nvPr/>
      </p:nvGrpSpPr>
      <p:grpSpPr>
        <a:xfrm>
          <a:off x="0" y="0"/>
          <a:ext cx="0" cy="0"/>
          <a:chOff x="0" y="0"/>
          <a:chExt cx="0" cy="0"/>
        </a:xfrm>
      </p:grpSpPr>
      <p:sp>
        <p:nvSpPr>
          <p:cNvPr id="426" name="Google Shape;426;p96"/>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multiple logo's">
  <p:cSld name="Title slide with multiple logo's">
    <p:spTree>
      <p:nvGrpSpPr>
        <p:cNvPr id="427" name="Shape 427"/>
        <p:cNvGrpSpPr/>
        <p:nvPr/>
      </p:nvGrpSpPr>
      <p:grpSpPr>
        <a:xfrm>
          <a:off x="0" y="0"/>
          <a:ext cx="0" cy="0"/>
          <a:chOff x="0" y="0"/>
          <a:chExt cx="0" cy="0"/>
        </a:xfrm>
      </p:grpSpPr>
      <p:sp>
        <p:nvSpPr>
          <p:cNvPr id="428" name="Google Shape;428;p97"/>
          <p:cNvSpPr/>
          <p:nvPr>
            <p:ph idx="2" type="pic"/>
          </p:nvPr>
        </p:nvSpPr>
        <p:spPr>
          <a:xfrm>
            <a:off x="476508" y="3307559"/>
            <a:ext cx="2647950" cy="2647950"/>
          </a:xfrm>
          <a:prstGeom prst="ellipse">
            <a:avLst/>
          </a:prstGeom>
          <a:solidFill>
            <a:schemeClr val="accent3"/>
          </a:solidFill>
          <a:ln>
            <a:noFill/>
          </a:ln>
        </p:spPr>
      </p:sp>
      <p:sp>
        <p:nvSpPr>
          <p:cNvPr id="429" name="Google Shape;429;p97"/>
          <p:cNvSpPr/>
          <p:nvPr>
            <p:ph idx="3" type="pic"/>
          </p:nvPr>
        </p:nvSpPr>
        <p:spPr>
          <a:xfrm>
            <a:off x="6308818" y="3307559"/>
            <a:ext cx="2647950" cy="2647950"/>
          </a:xfrm>
          <a:prstGeom prst="ellipse">
            <a:avLst/>
          </a:prstGeom>
          <a:solidFill>
            <a:srgbClr val="D5D2CA"/>
          </a:solidFill>
          <a:ln>
            <a:noFill/>
          </a:ln>
        </p:spPr>
      </p:sp>
      <p:sp>
        <p:nvSpPr>
          <p:cNvPr id="430" name="Google Shape;430;p97"/>
          <p:cNvSpPr/>
          <p:nvPr>
            <p:ph idx="4" type="pic"/>
          </p:nvPr>
        </p:nvSpPr>
        <p:spPr>
          <a:xfrm>
            <a:off x="4714655" y="3307559"/>
            <a:ext cx="2647950" cy="2647950"/>
          </a:xfrm>
          <a:prstGeom prst="ellipse">
            <a:avLst/>
          </a:prstGeom>
          <a:solidFill>
            <a:schemeClr val="accent3"/>
          </a:solidFill>
          <a:ln>
            <a:noFill/>
          </a:ln>
        </p:spPr>
      </p:sp>
      <p:sp>
        <p:nvSpPr>
          <p:cNvPr id="431" name="Google Shape;431;p97"/>
          <p:cNvSpPr/>
          <p:nvPr>
            <p:ph idx="5" type="pic"/>
          </p:nvPr>
        </p:nvSpPr>
        <p:spPr>
          <a:xfrm>
            <a:off x="3120492" y="3307559"/>
            <a:ext cx="2647950" cy="2647950"/>
          </a:xfrm>
          <a:prstGeom prst="ellipse">
            <a:avLst/>
          </a:prstGeom>
          <a:solidFill>
            <a:srgbClr val="D5D2CA"/>
          </a:solidFill>
          <a:ln>
            <a:noFill/>
          </a:ln>
        </p:spPr>
      </p:sp>
      <p:sp>
        <p:nvSpPr>
          <p:cNvPr id="432" name="Google Shape;432;p97"/>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33" name="Google Shape;433;p97"/>
          <p:cNvSpPr txBox="1"/>
          <p:nvPr>
            <p:ph idx="1" type="body"/>
          </p:nvPr>
        </p:nvSpPr>
        <p:spPr>
          <a:xfrm>
            <a:off x="485775" y="1616400"/>
            <a:ext cx="8447088" cy="371475"/>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4" name="Google Shape;434;p97"/>
          <p:cNvSpPr txBox="1"/>
          <p:nvPr>
            <p:ph idx="6" type="body"/>
          </p:nvPr>
        </p:nvSpPr>
        <p:spPr>
          <a:xfrm>
            <a:off x="476251" y="2262386"/>
            <a:ext cx="8447087" cy="371475"/>
          </a:xfrm>
          <a:prstGeom prst="rect">
            <a:avLst/>
          </a:prstGeom>
          <a:noFill/>
          <a:ln>
            <a:noFill/>
          </a:ln>
        </p:spPr>
        <p:txBody>
          <a:bodyPr anchorCtr="0" anchor="t" bIns="45700" lIns="36000" spcFirstLastPara="1" rIns="90000" wrap="square" tIns="45700">
            <a:noAutofit/>
          </a:bodyPr>
          <a:lstStyle>
            <a:lvl1pPr indent="-228600" lvl="0" marL="457200" algn="l">
              <a:lnSpc>
                <a:spcPct val="113636"/>
              </a:lnSpc>
              <a:spcBef>
                <a:spcPts val="1200"/>
              </a:spcBef>
              <a:spcAft>
                <a:spcPts val="0"/>
              </a:spcAft>
              <a:buSzPts val="3080"/>
              <a:buNone/>
              <a:defRPr>
                <a:solidFill>
                  <a:schemeClr val="lt2"/>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5" name="Google Shape;435;p97"/>
          <p:cNvSpPr/>
          <p:nvPr/>
        </p:nvSpPr>
        <p:spPr>
          <a:xfrm>
            <a:off x="3800901" y="6127845"/>
            <a:ext cx="5141487" cy="614149"/>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GB" sz="1000">
                <a:solidFill>
                  <a:srgbClr val="D5D2CA"/>
                </a:solidFill>
                <a:latin typeface="Times New Roman"/>
                <a:ea typeface="Times New Roman"/>
                <a:cs typeface="Times New Roman"/>
                <a:sym typeface="Times New Roman"/>
              </a:rPr>
              <a:t>Space for partner logo’s </a:t>
            </a:r>
            <a:br>
              <a:rPr lang="en-GB" sz="1000">
                <a:solidFill>
                  <a:srgbClr val="D5D2CA"/>
                </a:solidFill>
                <a:latin typeface="Times New Roman"/>
                <a:ea typeface="Times New Roman"/>
                <a:cs typeface="Times New Roman"/>
                <a:sym typeface="Times New Roman"/>
              </a:rPr>
            </a:br>
            <a:r>
              <a:rPr lang="en-GB" sz="800">
                <a:solidFill>
                  <a:srgbClr val="D5D2CA"/>
                </a:solidFill>
                <a:latin typeface="Times New Roman"/>
                <a:ea typeface="Times New Roman"/>
                <a:cs typeface="Times New Roman"/>
                <a:sym typeface="Times New Roman"/>
              </a:rPr>
              <a:t>(place a white shape behind the logo’s to hide this text and border)</a:t>
            </a:r>
            <a:endParaRPr sz="800">
              <a:solidFill>
                <a:srgbClr val="D5D2CA"/>
              </a:solidFill>
              <a:latin typeface="Times New Roman"/>
              <a:ea typeface="Times New Roman"/>
              <a:cs typeface="Times New Roman"/>
              <a:sym typeface="Times New Roman"/>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with rectangular image">
  <p:cSld name="Text box with rectangular image">
    <p:spTree>
      <p:nvGrpSpPr>
        <p:cNvPr id="436" name="Shape 436"/>
        <p:cNvGrpSpPr/>
        <p:nvPr/>
      </p:nvGrpSpPr>
      <p:grpSpPr>
        <a:xfrm>
          <a:off x="0" y="0"/>
          <a:ext cx="0" cy="0"/>
          <a:chOff x="0" y="0"/>
          <a:chExt cx="0" cy="0"/>
        </a:xfrm>
      </p:grpSpPr>
      <p:sp>
        <p:nvSpPr>
          <p:cNvPr id="437" name="Google Shape;437;p98"/>
          <p:cNvSpPr txBox="1"/>
          <p:nvPr>
            <p:ph type="title"/>
          </p:nvPr>
        </p:nvSpPr>
        <p:spPr>
          <a:xfrm>
            <a:off x="491638" y="230188"/>
            <a:ext cx="3276000" cy="1353086"/>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38" name="Google Shape;438;p98"/>
          <p:cNvSpPr/>
          <p:nvPr>
            <p:ph idx="2" type="pic"/>
          </p:nvPr>
        </p:nvSpPr>
        <p:spPr>
          <a:xfrm>
            <a:off x="3900006" y="226800"/>
            <a:ext cx="5040000" cy="5735850"/>
          </a:xfrm>
          <a:prstGeom prst="rect">
            <a:avLst/>
          </a:prstGeom>
          <a:solidFill>
            <a:schemeClr val="accent3"/>
          </a:solidFill>
          <a:ln>
            <a:noFill/>
          </a:ln>
        </p:spPr>
      </p:sp>
      <p:sp>
        <p:nvSpPr>
          <p:cNvPr id="439" name="Google Shape;439;p98"/>
          <p:cNvSpPr txBox="1"/>
          <p:nvPr>
            <p:ph idx="1" type="body"/>
          </p:nvPr>
        </p:nvSpPr>
        <p:spPr>
          <a:xfrm>
            <a:off x="495302" y="1840012"/>
            <a:ext cx="3276600" cy="4122638"/>
          </a:xfrm>
          <a:prstGeom prst="rect">
            <a:avLst/>
          </a:prstGeom>
          <a:noFill/>
          <a:ln>
            <a:noFill/>
          </a:ln>
        </p:spPr>
        <p:txBody>
          <a:bodyPr anchorCtr="0" anchor="t" bIns="45700" lIns="36000" spcFirstLastPara="1" rIns="91425" wrap="square" tIns="45700">
            <a:noAutofit/>
          </a:bodyPr>
          <a:lstStyle>
            <a:lvl1pPr indent="-228600" lvl="0" marL="457200" algn="l">
              <a:lnSpc>
                <a:spcPct val="113636"/>
              </a:lnSpc>
              <a:spcBef>
                <a:spcPts val="1200"/>
              </a:spcBef>
              <a:spcAft>
                <a:spcPts val="0"/>
              </a:spcAft>
              <a:buSzPts val="3080"/>
              <a:buNone/>
              <a:defRPr>
                <a:solidFill>
                  <a:schemeClr val="dk1"/>
                </a:solidFill>
              </a:defRPr>
            </a:lvl1pPr>
            <a:lvl2pPr indent="-360044" lvl="1" marL="914400" algn="l">
              <a:lnSpc>
                <a:spcPct val="138888"/>
              </a:lnSpc>
              <a:spcBef>
                <a:spcPts val="1000"/>
              </a:spcBef>
              <a:spcAft>
                <a:spcPts val="0"/>
              </a:spcAft>
              <a:buSzPts val="2070"/>
              <a:buChar char="●"/>
              <a:defRPr/>
            </a:lvl2pPr>
            <a:lvl3pPr indent="-360044" lvl="2" marL="1371600" algn="l">
              <a:lnSpc>
                <a:spcPct val="138888"/>
              </a:lnSpc>
              <a:spcBef>
                <a:spcPts val="1000"/>
              </a:spcBef>
              <a:spcAft>
                <a:spcPts val="0"/>
              </a:spcAft>
              <a:buClr>
                <a:schemeClr val="lt2"/>
              </a:buClr>
              <a:buSzPts val="2070"/>
              <a:buChar char="●"/>
              <a:defRPr/>
            </a:lvl3pPr>
            <a:lvl4pPr indent="-360044" lvl="3" marL="1828800" algn="l">
              <a:lnSpc>
                <a:spcPct val="138888"/>
              </a:lnSpc>
              <a:spcBef>
                <a:spcPts val="360"/>
              </a:spcBef>
              <a:spcAft>
                <a:spcPts val="0"/>
              </a:spcAft>
              <a:buClr>
                <a:schemeClr val="lt2"/>
              </a:buClr>
              <a:buSzPts val="2070"/>
              <a:buChar char="●"/>
              <a:defRPr/>
            </a:lvl4pPr>
            <a:lvl5pPr indent="-360045" lvl="4" marL="2286000" algn="l">
              <a:lnSpc>
                <a:spcPct val="138888"/>
              </a:lnSpc>
              <a:spcBef>
                <a:spcPts val="360"/>
              </a:spcBef>
              <a:spcAft>
                <a:spcPts val="0"/>
              </a:spcAft>
              <a:buClr>
                <a:schemeClr val="lt2"/>
              </a:buClr>
              <a:buSzPts val="207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with text boxes">
  <p:cSld name="3 images with text boxes">
    <p:spTree>
      <p:nvGrpSpPr>
        <p:cNvPr id="440" name="Shape 440"/>
        <p:cNvGrpSpPr/>
        <p:nvPr/>
      </p:nvGrpSpPr>
      <p:grpSpPr>
        <a:xfrm>
          <a:off x="0" y="0"/>
          <a:ext cx="0" cy="0"/>
          <a:chOff x="0" y="0"/>
          <a:chExt cx="0" cy="0"/>
        </a:xfrm>
      </p:grpSpPr>
      <p:sp>
        <p:nvSpPr>
          <p:cNvPr id="441" name="Google Shape;441;p99"/>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42" name="Google Shape;442;p99"/>
          <p:cNvSpPr/>
          <p:nvPr>
            <p:ph idx="2" type="pic"/>
          </p:nvPr>
        </p:nvSpPr>
        <p:spPr>
          <a:xfrm>
            <a:off x="537619" y="1933314"/>
            <a:ext cx="2639660" cy="2628000"/>
          </a:xfrm>
          <a:prstGeom prst="rect">
            <a:avLst/>
          </a:prstGeom>
          <a:solidFill>
            <a:schemeClr val="accent3"/>
          </a:solidFill>
          <a:ln>
            <a:noFill/>
          </a:ln>
        </p:spPr>
      </p:sp>
      <p:sp>
        <p:nvSpPr>
          <p:cNvPr id="443" name="Google Shape;443;p99"/>
          <p:cNvSpPr/>
          <p:nvPr>
            <p:ph idx="3" type="pic"/>
          </p:nvPr>
        </p:nvSpPr>
        <p:spPr>
          <a:xfrm>
            <a:off x="3418212" y="1933314"/>
            <a:ext cx="2639660" cy="2628000"/>
          </a:xfrm>
          <a:prstGeom prst="rect">
            <a:avLst/>
          </a:prstGeom>
          <a:solidFill>
            <a:schemeClr val="accent3"/>
          </a:solidFill>
          <a:ln>
            <a:noFill/>
          </a:ln>
        </p:spPr>
      </p:sp>
      <p:sp>
        <p:nvSpPr>
          <p:cNvPr id="444" name="Google Shape;444;p99"/>
          <p:cNvSpPr/>
          <p:nvPr>
            <p:ph idx="4" type="pic"/>
          </p:nvPr>
        </p:nvSpPr>
        <p:spPr>
          <a:xfrm>
            <a:off x="6298805" y="1933314"/>
            <a:ext cx="2639660" cy="2628000"/>
          </a:xfrm>
          <a:prstGeom prst="rect">
            <a:avLst/>
          </a:prstGeom>
          <a:solidFill>
            <a:schemeClr val="accent3"/>
          </a:solidFill>
          <a:ln>
            <a:noFill/>
          </a:ln>
        </p:spPr>
      </p:sp>
      <p:sp>
        <p:nvSpPr>
          <p:cNvPr id="445" name="Google Shape;445;p99"/>
          <p:cNvSpPr txBox="1"/>
          <p:nvPr>
            <p:ph idx="1" type="body"/>
          </p:nvPr>
        </p:nvSpPr>
        <p:spPr>
          <a:xfrm>
            <a:off x="490538"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dk1"/>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6" name="Google Shape;446;p99"/>
          <p:cNvSpPr txBox="1"/>
          <p:nvPr>
            <p:ph idx="5" type="body"/>
          </p:nvPr>
        </p:nvSpPr>
        <p:spPr>
          <a:xfrm>
            <a:off x="3366170"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dk1"/>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7" name="Google Shape;447;p99"/>
          <p:cNvSpPr txBox="1"/>
          <p:nvPr>
            <p:ph idx="6" type="body"/>
          </p:nvPr>
        </p:nvSpPr>
        <p:spPr>
          <a:xfrm>
            <a:off x="6241802" y="4610101"/>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dk1"/>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8" name="Google Shape;448;p99"/>
          <p:cNvSpPr txBox="1"/>
          <p:nvPr>
            <p:ph idx="7" type="body"/>
          </p:nvPr>
        </p:nvSpPr>
        <p:spPr>
          <a:xfrm>
            <a:off x="490538"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9" name="Google Shape;449;p99"/>
          <p:cNvSpPr txBox="1"/>
          <p:nvPr>
            <p:ph idx="8" type="body"/>
          </p:nvPr>
        </p:nvSpPr>
        <p:spPr>
          <a:xfrm>
            <a:off x="3365675"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0" name="Google Shape;450;p99"/>
          <p:cNvSpPr txBox="1"/>
          <p:nvPr>
            <p:ph idx="9" type="body"/>
          </p:nvPr>
        </p:nvSpPr>
        <p:spPr>
          <a:xfrm>
            <a:off x="6241802" y="4985219"/>
            <a:ext cx="2752725" cy="360000"/>
          </a:xfrm>
          <a:prstGeom prst="rect">
            <a:avLst/>
          </a:prstGeom>
          <a:noFill/>
          <a:ln>
            <a:noFill/>
          </a:ln>
        </p:spPr>
        <p:txBody>
          <a:bodyPr anchorCtr="0" anchor="t" bIns="45700" lIns="36000" spcFirstLastPara="1" rIns="0" wrap="square" tIns="45700">
            <a:noAutofit/>
          </a:bodyPr>
          <a:lstStyle>
            <a:lvl1pPr indent="-228600" lvl="0" marL="457200" algn="l">
              <a:lnSpc>
                <a:spcPct val="138888"/>
              </a:lnSpc>
              <a:spcBef>
                <a:spcPts val="1200"/>
              </a:spcBef>
              <a:spcAft>
                <a:spcPts val="0"/>
              </a:spcAft>
              <a:buSzPts val="2520"/>
              <a:buFont typeface="Verdana"/>
              <a:buNone/>
              <a:defRPr sz="1800">
                <a:solidFill>
                  <a:schemeClr val="lt2"/>
                </a:solidFill>
              </a:defRPr>
            </a:lvl1pPr>
            <a:lvl2pPr indent="-228600" lvl="1" marL="914400" algn="l">
              <a:lnSpc>
                <a:spcPct val="138888"/>
              </a:lnSpc>
              <a:spcBef>
                <a:spcPts val="1000"/>
              </a:spcBef>
              <a:spcAft>
                <a:spcPts val="0"/>
              </a:spcAft>
              <a:buSzPts val="2070"/>
              <a:buFont typeface="Verdana"/>
              <a:buNone/>
              <a:defRPr sz="1800"/>
            </a:lvl2pPr>
            <a:lvl3pPr indent="-228600" lvl="2" marL="1371600" algn="l">
              <a:lnSpc>
                <a:spcPct val="138888"/>
              </a:lnSpc>
              <a:spcBef>
                <a:spcPts val="1000"/>
              </a:spcBef>
              <a:spcAft>
                <a:spcPts val="0"/>
              </a:spcAft>
              <a:buClr>
                <a:schemeClr val="lt2"/>
              </a:buClr>
              <a:buSzPts val="2070"/>
              <a:buFont typeface="Verdana"/>
              <a:buNone/>
              <a:defRPr sz="1800"/>
            </a:lvl3pPr>
            <a:lvl4pPr indent="-228600" lvl="3" marL="1828800" algn="l">
              <a:lnSpc>
                <a:spcPct val="138888"/>
              </a:lnSpc>
              <a:spcBef>
                <a:spcPts val="360"/>
              </a:spcBef>
              <a:spcAft>
                <a:spcPts val="0"/>
              </a:spcAft>
              <a:buClr>
                <a:schemeClr val="lt2"/>
              </a:buClr>
              <a:buSzPts val="2070"/>
              <a:buFont typeface="Verdana"/>
              <a:buNone/>
              <a:defRPr sz="1800"/>
            </a:lvl4pPr>
            <a:lvl5pPr indent="-228600" lvl="4" marL="2286000" algn="l">
              <a:lnSpc>
                <a:spcPct val="138888"/>
              </a:lnSpc>
              <a:spcBef>
                <a:spcPts val="360"/>
              </a:spcBef>
              <a:spcAft>
                <a:spcPts val="0"/>
              </a:spcAft>
              <a:buClr>
                <a:schemeClr val="lt2"/>
              </a:buClr>
              <a:buSzPts val="2070"/>
              <a:buFont typeface="Verdana"/>
              <a:buNone/>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 with 2 square images">
  <p:cSld name="Titte with 2 square images">
    <p:spTree>
      <p:nvGrpSpPr>
        <p:cNvPr id="451" name="Shape 451"/>
        <p:cNvGrpSpPr/>
        <p:nvPr/>
      </p:nvGrpSpPr>
      <p:grpSpPr>
        <a:xfrm>
          <a:off x="0" y="0"/>
          <a:ext cx="0" cy="0"/>
          <a:chOff x="0" y="0"/>
          <a:chExt cx="0" cy="0"/>
        </a:xfrm>
      </p:grpSpPr>
      <p:sp>
        <p:nvSpPr>
          <p:cNvPr id="452" name="Google Shape;452;p100"/>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53" name="Google Shape;453;p100"/>
          <p:cNvSpPr/>
          <p:nvPr>
            <p:ph idx="2" type="pic"/>
          </p:nvPr>
        </p:nvSpPr>
        <p:spPr>
          <a:xfrm>
            <a:off x="536399" y="1929600"/>
            <a:ext cx="4104000" cy="4027383"/>
          </a:xfrm>
          <a:prstGeom prst="rect">
            <a:avLst/>
          </a:prstGeom>
          <a:solidFill>
            <a:schemeClr val="accent3"/>
          </a:solidFill>
          <a:ln>
            <a:noFill/>
          </a:ln>
        </p:spPr>
      </p:sp>
      <p:sp>
        <p:nvSpPr>
          <p:cNvPr id="454" name="Google Shape;454;p100"/>
          <p:cNvSpPr/>
          <p:nvPr>
            <p:ph idx="3" type="pic"/>
          </p:nvPr>
        </p:nvSpPr>
        <p:spPr>
          <a:xfrm>
            <a:off x="4826161" y="1929600"/>
            <a:ext cx="4104000" cy="4033050"/>
          </a:xfrm>
          <a:prstGeom prst="rect">
            <a:avLst/>
          </a:prstGeom>
          <a:solidFill>
            <a:schemeClr val="accent3"/>
          </a:solid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large image">
  <p:cSld name="Title with large image">
    <p:spTree>
      <p:nvGrpSpPr>
        <p:cNvPr id="455" name="Shape 455"/>
        <p:cNvGrpSpPr/>
        <p:nvPr/>
      </p:nvGrpSpPr>
      <p:grpSpPr>
        <a:xfrm>
          <a:off x="0" y="0"/>
          <a:ext cx="0" cy="0"/>
          <a:chOff x="0" y="0"/>
          <a:chExt cx="0" cy="0"/>
        </a:xfrm>
      </p:grpSpPr>
      <p:sp>
        <p:nvSpPr>
          <p:cNvPr id="456" name="Google Shape;456;p101"/>
          <p:cNvSpPr/>
          <p:nvPr>
            <p:ph idx="2" type="pic"/>
          </p:nvPr>
        </p:nvSpPr>
        <p:spPr>
          <a:xfrm>
            <a:off x="536400" y="1402557"/>
            <a:ext cx="8402400" cy="4552950"/>
          </a:xfrm>
          <a:prstGeom prst="rect">
            <a:avLst/>
          </a:prstGeom>
          <a:solidFill>
            <a:schemeClr val="accent3"/>
          </a:solidFill>
          <a:ln>
            <a:noFill/>
          </a:ln>
        </p:spPr>
      </p:sp>
      <p:sp>
        <p:nvSpPr>
          <p:cNvPr id="457" name="Google Shape;457;p101"/>
          <p:cNvSpPr txBox="1"/>
          <p:nvPr>
            <p:ph type="title"/>
          </p:nvPr>
        </p:nvSpPr>
        <p:spPr>
          <a:xfrm>
            <a:off x="491642" y="230187"/>
            <a:ext cx="8442796" cy="838800"/>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ctangular images">
  <p:cSld name="2 rectangular images">
    <p:spTree>
      <p:nvGrpSpPr>
        <p:cNvPr id="458" name="Shape 458"/>
        <p:cNvGrpSpPr/>
        <p:nvPr/>
      </p:nvGrpSpPr>
      <p:grpSpPr>
        <a:xfrm>
          <a:off x="0" y="0"/>
          <a:ext cx="0" cy="0"/>
          <a:chOff x="0" y="0"/>
          <a:chExt cx="0" cy="0"/>
        </a:xfrm>
      </p:grpSpPr>
      <p:sp>
        <p:nvSpPr>
          <p:cNvPr id="459" name="Google Shape;459;p102"/>
          <p:cNvSpPr/>
          <p:nvPr>
            <p:ph idx="2" type="pic"/>
          </p:nvPr>
        </p:nvSpPr>
        <p:spPr>
          <a:xfrm>
            <a:off x="536400" y="233362"/>
            <a:ext cx="4011352" cy="5720400"/>
          </a:xfrm>
          <a:prstGeom prst="rect">
            <a:avLst/>
          </a:prstGeom>
          <a:solidFill>
            <a:schemeClr val="accent3"/>
          </a:solidFill>
          <a:ln>
            <a:noFill/>
          </a:ln>
        </p:spPr>
      </p:sp>
      <p:sp>
        <p:nvSpPr>
          <p:cNvPr id="460" name="Google Shape;460;p102"/>
          <p:cNvSpPr/>
          <p:nvPr>
            <p:ph idx="3" type="pic"/>
          </p:nvPr>
        </p:nvSpPr>
        <p:spPr>
          <a:xfrm>
            <a:off x="4827265" y="233362"/>
            <a:ext cx="4104000" cy="5719559"/>
          </a:xfrm>
          <a:prstGeom prst="rect">
            <a:avLst/>
          </a:prstGeom>
          <a:solidFill>
            <a:schemeClr val="accent3"/>
          </a:solid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beeldvullend">
  <p:cSld name="Foto beeldvullend">
    <p:spTree>
      <p:nvGrpSpPr>
        <p:cNvPr id="461" name="Shape 461"/>
        <p:cNvGrpSpPr/>
        <p:nvPr/>
      </p:nvGrpSpPr>
      <p:grpSpPr>
        <a:xfrm>
          <a:off x="0" y="0"/>
          <a:ext cx="0" cy="0"/>
          <a:chOff x="0" y="0"/>
          <a:chExt cx="0" cy="0"/>
        </a:xfrm>
      </p:grpSpPr>
      <p:sp>
        <p:nvSpPr>
          <p:cNvPr id="462" name="Google Shape;462;p103"/>
          <p:cNvSpPr/>
          <p:nvPr>
            <p:ph idx="2" type="pic"/>
          </p:nvPr>
        </p:nvSpPr>
        <p:spPr>
          <a:xfrm>
            <a:off x="0" y="0"/>
            <a:ext cx="9143999" cy="6858000"/>
          </a:xfrm>
          <a:prstGeom prst="rect">
            <a:avLst/>
          </a:prstGeom>
          <a:solidFill>
            <a:schemeClr val="accent3"/>
          </a:solidFill>
          <a:ln>
            <a:noFill/>
          </a:ln>
        </p:spPr>
      </p:sp>
      <p:sp>
        <p:nvSpPr>
          <p:cNvPr id="463" name="Google Shape;463;p103"/>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algn="l">
              <a:lnSpc>
                <a:spcPct val="133333"/>
              </a:lnSpc>
              <a:spcBef>
                <a:spcPts val="0"/>
              </a:spcBef>
              <a:spcAft>
                <a:spcPts val="0"/>
              </a:spcAft>
              <a:buSzPts val="1400"/>
              <a:buNone/>
              <a:defRPr>
                <a:solidFill>
                  <a:schemeClr val="lt1"/>
                </a:solidFil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464" name="Shape 464"/>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p:cSld name="Graph slide">
    <p:spTree>
      <p:nvGrpSpPr>
        <p:cNvPr id="465" name="Shape 465"/>
        <p:cNvGrpSpPr/>
        <p:nvPr/>
      </p:nvGrpSpPr>
      <p:grpSpPr>
        <a:xfrm>
          <a:off x="0" y="0"/>
          <a:ext cx="0" cy="0"/>
          <a:chOff x="0" y="0"/>
          <a:chExt cx="0" cy="0"/>
        </a:xfrm>
      </p:grpSpPr>
      <p:sp>
        <p:nvSpPr>
          <p:cNvPr id="466" name="Google Shape;466;p105"/>
          <p:cNvSpPr txBox="1"/>
          <p:nvPr>
            <p:ph type="title"/>
          </p:nvPr>
        </p:nvSpPr>
        <p:spPr>
          <a:xfrm>
            <a:off x="491642" y="230188"/>
            <a:ext cx="8442796"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67" name="Google Shape;467;p105"/>
          <p:cNvSpPr/>
          <p:nvPr>
            <p:ph idx="2" type="chart"/>
          </p:nvPr>
        </p:nvSpPr>
        <p:spPr>
          <a:xfrm>
            <a:off x="437321" y="1752600"/>
            <a:ext cx="8601903" cy="4314825"/>
          </a:xfrm>
          <a:prstGeom prst="rect">
            <a:avLst/>
          </a:prstGeom>
          <a:noFill/>
          <a:ln>
            <a:noFill/>
          </a:ln>
        </p:spPr>
        <p:txBody>
          <a:bodyPr anchorCtr="0" anchor="t" bIns="45700" lIns="91425" spcFirstLastPara="1" rIns="91425" wrap="square" tIns="45700">
            <a:noAutofit/>
          </a:bodyPr>
          <a:lstStyle>
            <a:lvl1pPr lvl="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lvl="1"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lvl="2"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lvl="3"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lvl="4"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7"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6"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8.jp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11" Type="http://schemas.openxmlformats.org/officeDocument/2006/relationships/theme" Target="../theme/theme1.xml"/><Relationship Id="rId10"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3.xml"/><Relationship Id="rId21" Type="http://schemas.openxmlformats.org/officeDocument/2006/relationships/theme" Target="../theme/theme4.xml"/><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81.xml"/><Relationship Id="rId21" Type="http://schemas.openxmlformats.org/officeDocument/2006/relationships/theme" Target="../theme/theme7.xml"/><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slideLayout" Target="../slideLayouts/slideLayout78.xml"/><Relationship Id="rId16" Type="http://schemas.openxmlformats.org/officeDocument/2006/relationships/slideLayout" Target="../slideLayouts/slideLayout77.xml"/><Relationship Id="rId19" Type="http://schemas.openxmlformats.org/officeDocument/2006/relationships/slideLayout" Target="../slideLayouts/slideLayout80.xml"/><Relationship Id="rId18"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99.xml"/><Relationship Id="rId22" Type="http://schemas.openxmlformats.org/officeDocument/2006/relationships/slideLayout" Target="../slideLayouts/slideLayout101.xml"/><Relationship Id="rId21" Type="http://schemas.openxmlformats.org/officeDocument/2006/relationships/slideLayout" Target="../slideLayouts/slideLayout100.xml"/><Relationship Id="rId24" Type="http://schemas.openxmlformats.org/officeDocument/2006/relationships/slideLayout" Target="../slideLayouts/slideLayout103.xml"/><Relationship Id="rId23" Type="http://schemas.openxmlformats.org/officeDocument/2006/relationships/slideLayout" Target="../slideLayouts/slideLayout102.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25" Type="http://schemas.openxmlformats.org/officeDocument/2006/relationships/theme" Target="../theme/theme2.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11" Type="http://schemas.openxmlformats.org/officeDocument/2006/relationships/slideLayout" Target="../slideLayouts/slideLayout90.xml"/><Relationship Id="rId10" Type="http://schemas.openxmlformats.org/officeDocument/2006/relationships/slideLayout" Target="../slideLayouts/slideLayout89.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5" Type="http://schemas.openxmlformats.org/officeDocument/2006/relationships/slideLayout" Target="../slideLayouts/slideLayout94.xml"/><Relationship Id="rId14" Type="http://schemas.openxmlformats.org/officeDocument/2006/relationships/slideLayout" Target="../slideLayouts/slideLayout93.xml"/><Relationship Id="rId17" Type="http://schemas.openxmlformats.org/officeDocument/2006/relationships/slideLayout" Target="../slideLayouts/slideLayout96.xml"/><Relationship Id="rId16" Type="http://schemas.openxmlformats.org/officeDocument/2006/relationships/slideLayout" Target="../slideLayouts/slideLayout95.xml"/><Relationship Id="rId19" Type="http://schemas.openxmlformats.org/officeDocument/2006/relationships/slideLayout" Target="../slideLayouts/slideLayout98.xml"/><Relationship Id="rId1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marR="0" rtl="0" algn="l">
              <a:lnSpc>
                <a:spcPct val="133333"/>
              </a:lnSpc>
              <a:spcBef>
                <a:spcPts val="0"/>
              </a:spcBef>
              <a:spcAft>
                <a:spcPts val="0"/>
              </a:spcAft>
              <a:buSzPts val="1400"/>
              <a:buNone/>
              <a:defRPr b="0" i="0" sz="3000" u="none" cap="none" strike="noStrike">
                <a:solidFill>
                  <a:schemeClr val="lt2"/>
                </a:solidFill>
                <a:latin typeface="Verdana"/>
                <a:ea typeface="Verdana"/>
                <a:cs typeface="Verdana"/>
                <a:sym typeface="Verdana"/>
              </a:defRPr>
            </a:lvl1pPr>
            <a:lvl2pPr lvl="1"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2pPr>
            <a:lvl3pPr lvl="2"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3pPr>
            <a:lvl4pPr lvl="3"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4pPr>
            <a:lvl5pPr lvl="4"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5pPr>
            <a:lvl6pPr lvl="5"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6pPr>
            <a:lvl7pPr lvl="6"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7pPr>
            <a:lvl8pPr lvl="7"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8pPr>
            <a:lvl9pPr lvl="8"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9pPr>
          </a:lstStyle>
          <a:p/>
        </p:txBody>
      </p:sp>
      <p:sp>
        <p:nvSpPr>
          <p:cNvPr id="11" name="Google Shape;11;p1"/>
          <p:cNvSpPr txBox="1"/>
          <p:nvPr>
            <p:ph idx="1" type="body"/>
          </p:nvPr>
        </p:nvSpPr>
        <p:spPr>
          <a:xfrm>
            <a:off x="421200" y="1843200"/>
            <a:ext cx="8521188" cy="4089600"/>
          </a:xfrm>
          <a:prstGeom prst="rect">
            <a:avLst/>
          </a:prstGeom>
          <a:noFill/>
          <a:ln>
            <a:noFill/>
          </a:ln>
        </p:spPr>
        <p:txBody>
          <a:bodyPr anchorCtr="0" anchor="t" bIns="45700" lIns="91425" spcFirstLastPara="1" rIns="91425" wrap="square" tIns="45700">
            <a:noAutofit/>
          </a:bodyPr>
          <a:lstStyle>
            <a:lvl1pPr indent="-424180" lvl="0" marL="45720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indent="-389255" lvl="1" marL="9144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indent="-389255" lvl="2" marL="13716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indent="-389255" lvl="3" marL="18288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indent="-389254" lvl="4" marL="22860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pic>
        <p:nvPicPr>
          <p:cNvPr id="12" name="Google Shape;12;p1"/>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pic>
        <p:nvPicPr>
          <p:cNvPr descr="bkgrd grid" id="115" name="Google Shape;115;p26"/>
          <p:cNvPicPr preferRelativeResize="0"/>
          <p:nvPr/>
        </p:nvPicPr>
        <p:blipFill rotWithShape="1">
          <a:blip r:embed="rId1">
            <a:alphaModFix/>
          </a:blip>
          <a:srcRect b="0" l="0" r="1234" t="0"/>
          <a:stretch/>
        </p:blipFill>
        <p:spPr>
          <a:xfrm>
            <a:off x="0" y="0"/>
            <a:ext cx="9144000" cy="6858000"/>
          </a:xfrm>
          <a:prstGeom prst="rect">
            <a:avLst/>
          </a:prstGeom>
          <a:noFill/>
          <a:ln>
            <a:noFill/>
          </a:ln>
        </p:spPr>
      </p:pic>
      <p:sp>
        <p:nvSpPr>
          <p:cNvPr id="116" name="Google Shape;116;p26"/>
          <p:cNvSpPr txBox="1"/>
          <p:nvPr>
            <p:ph type="title"/>
          </p:nvPr>
        </p:nvSpPr>
        <p:spPr>
          <a:xfrm>
            <a:off x="685800" y="9525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1pPr>
            <a:lvl2pPr lvl="1"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2pPr>
            <a:lvl3pPr lvl="2"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3pPr>
            <a:lvl4pPr lvl="3"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4pPr>
            <a:lvl5pPr lvl="4"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5pPr>
            <a:lvl6pPr lvl="5"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6pPr>
            <a:lvl7pPr lvl="6"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7pPr>
            <a:lvl8pPr lvl="7"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8pPr>
            <a:lvl9pPr lvl="8" marR="0" rtl="0" algn="ctr">
              <a:spcBef>
                <a:spcPts val="0"/>
              </a:spcBef>
              <a:spcAft>
                <a:spcPts val="0"/>
              </a:spcAft>
              <a:buSzPts val="1400"/>
              <a:buNone/>
              <a:defRPr b="1" i="0" sz="4000" u="none" cap="none" strike="noStrike">
                <a:solidFill>
                  <a:srgbClr val="FFCC00"/>
                </a:solidFill>
                <a:latin typeface="Arial"/>
                <a:ea typeface="Arial"/>
                <a:cs typeface="Arial"/>
                <a:sym typeface="Arial"/>
              </a:defRPr>
            </a:lvl9pPr>
          </a:lstStyle>
          <a:p/>
        </p:txBody>
      </p:sp>
      <p:sp>
        <p:nvSpPr>
          <p:cNvPr id="117" name="Google Shape;117;p26"/>
          <p:cNvSpPr txBox="1"/>
          <p:nvPr>
            <p:ph idx="12" type="sldNum"/>
          </p:nvPr>
        </p:nvSpPr>
        <p:spPr>
          <a:xfrm>
            <a:off x="6858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pic>
        <p:nvPicPr>
          <p:cNvPr descr="GOFC logo" id="118" name="Google Shape;118;p26"/>
          <p:cNvPicPr preferRelativeResize="0"/>
          <p:nvPr/>
        </p:nvPicPr>
        <p:blipFill rotWithShape="1">
          <a:blip r:embed="rId2">
            <a:alphaModFix/>
          </a:blip>
          <a:srcRect b="0" l="0" r="0" t="0"/>
          <a:stretch/>
        </p:blipFill>
        <p:spPr>
          <a:xfrm>
            <a:off x="6553200" y="6302375"/>
            <a:ext cx="2362200" cy="569913"/>
          </a:xfrm>
          <a:prstGeom prst="rect">
            <a:avLst/>
          </a:prstGeom>
          <a:noFill/>
          <a:ln>
            <a:noFill/>
          </a:ln>
        </p:spPr>
      </p:pic>
      <p:pic>
        <p:nvPicPr>
          <p:cNvPr descr="Grids for logo" id="119" name="Google Shape;119;p26"/>
          <p:cNvPicPr preferRelativeResize="0"/>
          <p:nvPr/>
        </p:nvPicPr>
        <p:blipFill rotWithShape="1">
          <a:blip r:embed="rId3">
            <a:alphaModFix/>
          </a:blip>
          <a:srcRect b="0" l="0" r="0" t="0"/>
          <a:stretch/>
        </p:blipFill>
        <p:spPr>
          <a:xfrm>
            <a:off x="5334000" y="6348413"/>
            <a:ext cx="1143000" cy="509587"/>
          </a:xfrm>
          <a:prstGeom prst="rect">
            <a:avLst/>
          </a:prstGeom>
          <a:noFill/>
          <a:ln>
            <a:noFill/>
          </a:ln>
        </p:spPr>
      </p:pic>
      <p:sp>
        <p:nvSpPr>
          <p:cNvPr id="120" name="Google Shape;120;p26"/>
          <p:cNvSpPr txBox="1"/>
          <p:nvPr>
            <p:ph idx="1" type="body"/>
          </p:nvPr>
        </p:nvSpPr>
        <p:spPr>
          <a:xfrm>
            <a:off x="685800" y="1338263"/>
            <a:ext cx="7772400" cy="460533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FF9933"/>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rgbClr val="FF9933"/>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rgbClr val="FF9933"/>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rgbClr val="FF9933"/>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FF9933"/>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rgbClr val="FF9933"/>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rgbClr val="FF9933"/>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rgbClr val="FF9933"/>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rgbClr val="FF9933"/>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76" name="Shape 176"/>
        <p:cNvGrpSpPr/>
        <p:nvPr/>
      </p:nvGrpSpPr>
      <p:grpSpPr>
        <a:xfrm>
          <a:off x="0" y="0"/>
          <a:ext cx="0" cy="0"/>
          <a:chOff x="0" y="0"/>
          <a:chExt cx="0" cy="0"/>
        </a:xfrm>
      </p:grpSpPr>
      <p:sp>
        <p:nvSpPr>
          <p:cNvPr id="177" name="Google Shape;177;p39"/>
          <p:cNvSpPr txBox="1"/>
          <p:nvPr>
            <p:ph type="title"/>
          </p:nvPr>
        </p:nvSpPr>
        <p:spPr>
          <a:xfrm>
            <a:off x="457200" y="203200"/>
            <a:ext cx="7283450" cy="7048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1" i="0" sz="3600" u="none" cap="none" strike="noStrike">
                <a:solidFill>
                  <a:schemeClr val="lt1"/>
                </a:solidFill>
                <a:latin typeface="Calibri"/>
                <a:ea typeface="Calibri"/>
                <a:cs typeface="Calibri"/>
                <a:sym typeface="Calibri"/>
              </a:defRPr>
            </a:lvl9pPr>
          </a:lstStyle>
          <a:p/>
        </p:txBody>
      </p:sp>
      <p:sp>
        <p:nvSpPr>
          <p:cNvPr id="178" name="Google Shape;178;p39"/>
          <p:cNvSpPr txBox="1"/>
          <p:nvPr>
            <p:ph idx="1" type="body"/>
          </p:nvPr>
        </p:nvSpPr>
        <p:spPr>
          <a:xfrm>
            <a:off x="457200" y="1196975"/>
            <a:ext cx="8229600" cy="492918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192C67"/>
              </a:buClr>
              <a:buSzPts val="3200"/>
              <a:buFont typeface="Arial"/>
              <a:buChar char="•"/>
              <a:defRPr b="0" i="0" sz="3200" u="none" cap="none" strike="noStrike">
                <a:solidFill>
                  <a:srgbClr val="192C67"/>
                </a:solidFill>
                <a:latin typeface="Calibri"/>
                <a:ea typeface="Calibri"/>
                <a:cs typeface="Calibri"/>
                <a:sym typeface="Calibri"/>
              </a:defRPr>
            </a:lvl1pPr>
            <a:lvl2pPr indent="-406400" lvl="1" marL="914400" marR="0" rtl="0" algn="l">
              <a:spcBef>
                <a:spcPts val="560"/>
              </a:spcBef>
              <a:spcAft>
                <a:spcPts val="0"/>
              </a:spcAft>
              <a:buClr>
                <a:srgbClr val="192C67"/>
              </a:buClr>
              <a:buSzPts val="2800"/>
              <a:buFont typeface="Arial"/>
              <a:buChar char="–"/>
              <a:defRPr b="0" i="0" sz="2800" u="none" cap="none" strike="noStrike">
                <a:solidFill>
                  <a:srgbClr val="192C67"/>
                </a:solidFill>
                <a:latin typeface="Calibri"/>
                <a:ea typeface="Calibri"/>
                <a:cs typeface="Calibri"/>
                <a:sym typeface="Calibri"/>
              </a:defRPr>
            </a:lvl2pPr>
            <a:lvl3pPr indent="-381000" lvl="2" marL="1371600" marR="0" rtl="0" algn="l">
              <a:spcBef>
                <a:spcPts val="480"/>
              </a:spcBef>
              <a:spcAft>
                <a:spcPts val="0"/>
              </a:spcAft>
              <a:buClr>
                <a:srgbClr val="192C67"/>
              </a:buClr>
              <a:buSzPts val="2400"/>
              <a:buFont typeface="Arial"/>
              <a:buChar char="•"/>
              <a:defRPr b="0" i="0" sz="2400" u="none" cap="none" strike="noStrike">
                <a:solidFill>
                  <a:srgbClr val="192C67"/>
                </a:solidFill>
                <a:latin typeface="Calibri"/>
                <a:ea typeface="Calibri"/>
                <a:cs typeface="Calibri"/>
                <a:sym typeface="Calibri"/>
              </a:defRPr>
            </a:lvl3pPr>
            <a:lvl4pPr indent="-355600" lvl="3" marL="1828800" marR="0" rtl="0" algn="l">
              <a:spcBef>
                <a:spcPts val="400"/>
              </a:spcBef>
              <a:spcAft>
                <a:spcPts val="0"/>
              </a:spcAft>
              <a:buClr>
                <a:srgbClr val="192C67"/>
              </a:buClr>
              <a:buSzPts val="2000"/>
              <a:buFont typeface="Arial"/>
              <a:buChar char="–"/>
              <a:defRPr b="0" i="0" sz="2000" u="none" cap="none" strike="noStrike">
                <a:solidFill>
                  <a:srgbClr val="192C67"/>
                </a:solidFill>
                <a:latin typeface="Calibri"/>
                <a:ea typeface="Calibri"/>
                <a:cs typeface="Calibri"/>
                <a:sym typeface="Calibri"/>
              </a:defRPr>
            </a:lvl4pPr>
            <a:lvl5pPr indent="-355600" lvl="4" marL="2286000" marR="0" rtl="0" algn="l">
              <a:spcBef>
                <a:spcPts val="400"/>
              </a:spcBef>
              <a:spcAft>
                <a:spcPts val="0"/>
              </a:spcAft>
              <a:buClr>
                <a:srgbClr val="192C67"/>
              </a:buClr>
              <a:buSzPts val="2000"/>
              <a:buFont typeface="Arial"/>
              <a:buChar char="»"/>
              <a:defRPr b="0" i="0" sz="2000" u="none" cap="none" strike="noStrike">
                <a:solidFill>
                  <a:srgbClr val="192C67"/>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9" name="Shape 209"/>
        <p:cNvGrpSpPr/>
        <p:nvPr/>
      </p:nvGrpSpPr>
      <p:grpSpPr>
        <a:xfrm>
          <a:off x="0" y="0"/>
          <a:ext cx="0" cy="0"/>
          <a:chOff x="0" y="0"/>
          <a:chExt cx="0" cy="0"/>
        </a:xfrm>
      </p:grpSpPr>
      <p:sp>
        <p:nvSpPr>
          <p:cNvPr id="210" name="Google Shape;210;p49"/>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marR="0" rtl="0" algn="l">
              <a:lnSpc>
                <a:spcPct val="133333"/>
              </a:lnSpc>
              <a:spcBef>
                <a:spcPts val="0"/>
              </a:spcBef>
              <a:spcAft>
                <a:spcPts val="0"/>
              </a:spcAft>
              <a:buSzPts val="1400"/>
              <a:buNone/>
              <a:defRPr b="0" i="0" sz="3000" u="none" cap="none" strike="noStrike">
                <a:solidFill>
                  <a:schemeClr val="lt2"/>
                </a:solidFill>
                <a:latin typeface="Verdana"/>
                <a:ea typeface="Verdana"/>
                <a:cs typeface="Verdana"/>
                <a:sym typeface="Verdana"/>
              </a:defRPr>
            </a:lvl1pPr>
            <a:lvl2pPr lvl="1"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2pPr>
            <a:lvl3pPr lvl="2"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3pPr>
            <a:lvl4pPr lvl="3"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4pPr>
            <a:lvl5pPr lvl="4"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5pPr>
            <a:lvl6pPr lvl="5"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6pPr>
            <a:lvl7pPr lvl="6"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7pPr>
            <a:lvl8pPr lvl="7"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8pPr>
            <a:lvl9pPr lvl="8"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9pPr>
          </a:lstStyle>
          <a:p/>
        </p:txBody>
      </p:sp>
      <p:sp>
        <p:nvSpPr>
          <p:cNvPr id="211" name="Google Shape;211;p49"/>
          <p:cNvSpPr txBox="1"/>
          <p:nvPr>
            <p:ph idx="1" type="body"/>
          </p:nvPr>
        </p:nvSpPr>
        <p:spPr>
          <a:xfrm>
            <a:off x="421200" y="1843200"/>
            <a:ext cx="8521188" cy="4089600"/>
          </a:xfrm>
          <a:prstGeom prst="rect">
            <a:avLst/>
          </a:prstGeom>
          <a:noFill/>
          <a:ln>
            <a:noFill/>
          </a:ln>
        </p:spPr>
        <p:txBody>
          <a:bodyPr anchorCtr="0" anchor="t" bIns="45700" lIns="91425" spcFirstLastPara="1" rIns="91425" wrap="square" tIns="45700">
            <a:noAutofit/>
          </a:bodyPr>
          <a:lstStyle>
            <a:lvl1pPr indent="-424180" lvl="0" marL="45720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indent="-389255" lvl="1" marL="9144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indent="-389255" lvl="2" marL="13716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indent="-389255" lvl="3" marL="18288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indent="-389254" lvl="4" marL="22860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12" name="Google Shape;212;p49"/>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marR="0" rtl="0" algn="r">
              <a:lnSpc>
                <a:spcPct val="133333"/>
              </a:lnSpc>
              <a:spcBef>
                <a:spcPts val="0"/>
              </a:spcBef>
              <a:spcAft>
                <a:spcPts val="0"/>
              </a:spcAft>
              <a:buNone/>
              <a:defRPr sz="900">
                <a:solidFill>
                  <a:srgbClr val="FFFFFF"/>
                </a:solidFill>
                <a:latin typeface="Verdana"/>
                <a:ea typeface="Verdana"/>
                <a:cs typeface="Verdana"/>
                <a:sym typeface="Verdana"/>
              </a:defRPr>
            </a:lvl1pPr>
            <a:lvl2pPr indent="0" lvl="1" marL="0" marR="0" rtl="0" algn="r">
              <a:lnSpc>
                <a:spcPct val="133333"/>
              </a:lnSpc>
              <a:spcBef>
                <a:spcPts val="0"/>
              </a:spcBef>
              <a:spcAft>
                <a:spcPts val="0"/>
              </a:spcAft>
              <a:buNone/>
              <a:defRPr sz="900">
                <a:solidFill>
                  <a:srgbClr val="FFFFFF"/>
                </a:solidFill>
                <a:latin typeface="Verdana"/>
                <a:ea typeface="Verdana"/>
                <a:cs typeface="Verdana"/>
                <a:sym typeface="Verdana"/>
              </a:defRPr>
            </a:lvl2pPr>
            <a:lvl3pPr indent="0" lvl="2" marL="0" marR="0" rtl="0" algn="r">
              <a:lnSpc>
                <a:spcPct val="133333"/>
              </a:lnSpc>
              <a:spcBef>
                <a:spcPts val="0"/>
              </a:spcBef>
              <a:spcAft>
                <a:spcPts val="0"/>
              </a:spcAft>
              <a:buNone/>
              <a:defRPr sz="900">
                <a:solidFill>
                  <a:srgbClr val="FFFFFF"/>
                </a:solidFill>
                <a:latin typeface="Verdana"/>
                <a:ea typeface="Verdana"/>
                <a:cs typeface="Verdana"/>
                <a:sym typeface="Verdana"/>
              </a:defRPr>
            </a:lvl3pPr>
            <a:lvl4pPr indent="0" lvl="3" marL="0" marR="0" rtl="0" algn="r">
              <a:lnSpc>
                <a:spcPct val="133333"/>
              </a:lnSpc>
              <a:spcBef>
                <a:spcPts val="0"/>
              </a:spcBef>
              <a:spcAft>
                <a:spcPts val="0"/>
              </a:spcAft>
              <a:buNone/>
              <a:defRPr sz="900">
                <a:solidFill>
                  <a:srgbClr val="FFFFFF"/>
                </a:solidFill>
                <a:latin typeface="Verdana"/>
                <a:ea typeface="Verdana"/>
                <a:cs typeface="Verdana"/>
                <a:sym typeface="Verdana"/>
              </a:defRPr>
            </a:lvl4pPr>
            <a:lvl5pPr indent="0" lvl="4" marL="0" marR="0" rtl="0" algn="r">
              <a:lnSpc>
                <a:spcPct val="133333"/>
              </a:lnSpc>
              <a:spcBef>
                <a:spcPts val="0"/>
              </a:spcBef>
              <a:spcAft>
                <a:spcPts val="0"/>
              </a:spcAft>
              <a:buNone/>
              <a:defRPr sz="900">
                <a:solidFill>
                  <a:srgbClr val="FFFFFF"/>
                </a:solidFill>
                <a:latin typeface="Verdana"/>
                <a:ea typeface="Verdana"/>
                <a:cs typeface="Verdana"/>
                <a:sym typeface="Verdana"/>
              </a:defRPr>
            </a:lvl5pPr>
            <a:lvl6pPr indent="0" lvl="5" marL="0" marR="0" rtl="0" algn="r">
              <a:lnSpc>
                <a:spcPct val="133333"/>
              </a:lnSpc>
              <a:spcBef>
                <a:spcPts val="0"/>
              </a:spcBef>
              <a:spcAft>
                <a:spcPts val="0"/>
              </a:spcAft>
              <a:buNone/>
              <a:defRPr sz="900">
                <a:solidFill>
                  <a:srgbClr val="FFFFFF"/>
                </a:solidFill>
                <a:latin typeface="Verdana"/>
                <a:ea typeface="Verdana"/>
                <a:cs typeface="Verdana"/>
                <a:sym typeface="Verdana"/>
              </a:defRPr>
            </a:lvl6pPr>
            <a:lvl7pPr indent="0" lvl="6" marL="0" marR="0" rtl="0" algn="r">
              <a:lnSpc>
                <a:spcPct val="133333"/>
              </a:lnSpc>
              <a:spcBef>
                <a:spcPts val="0"/>
              </a:spcBef>
              <a:spcAft>
                <a:spcPts val="0"/>
              </a:spcAft>
              <a:buNone/>
              <a:defRPr sz="900">
                <a:solidFill>
                  <a:srgbClr val="FFFFFF"/>
                </a:solidFill>
                <a:latin typeface="Verdana"/>
                <a:ea typeface="Verdana"/>
                <a:cs typeface="Verdana"/>
                <a:sym typeface="Verdana"/>
              </a:defRPr>
            </a:lvl7pPr>
            <a:lvl8pPr indent="0" lvl="7" marL="0" marR="0" rtl="0" algn="r">
              <a:lnSpc>
                <a:spcPct val="133333"/>
              </a:lnSpc>
              <a:spcBef>
                <a:spcPts val="0"/>
              </a:spcBef>
              <a:spcAft>
                <a:spcPts val="0"/>
              </a:spcAft>
              <a:buNone/>
              <a:defRPr sz="900">
                <a:solidFill>
                  <a:srgbClr val="FFFFFF"/>
                </a:solidFill>
                <a:latin typeface="Verdana"/>
                <a:ea typeface="Verdana"/>
                <a:cs typeface="Verdana"/>
                <a:sym typeface="Verdana"/>
              </a:defRPr>
            </a:lvl8pPr>
            <a:lvl9pPr indent="0" lvl="8" marL="0" marR="0" rtl="0" algn="r">
              <a:lnSpc>
                <a:spcPct val="133333"/>
              </a:lnSpc>
              <a:spcBef>
                <a:spcPts val="0"/>
              </a:spcBef>
              <a:spcAft>
                <a:spcPts val="0"/>
              </a:spcAft>
              <a:buNone/>
              <a:defRPr sz="900">
                <a:solidFill>
                  <a:srgbClr val="FFFFFF"/>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pic>
        <p:nvPicPr>
          <p:cNvPr id="213" name="Google Shape;213;p49"/>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9" name="Shape 299"/>
        <p:cNvGrpSpPr/>
        <p:nvPr/>
      </p:nvGrpSpPr>
      <p:grpSpPr>
        <a:xfrm>
          <a:off x="0" y="0"/>
          <a:ext cx="0" cy="0"/>
          <a:chOff x="0" y="0"/>
          <a:chExt cx="0" cy="0"/>
        </a:xfrm>
      </p:grpSpPr>
      <p:sp>
        <p:nvSpPr>
          <p:cNvPr id="300" name="Google Shape;300;p68"/>
          <p:cNvSpPr txBox="1"/>
          <p:nvPr>
            <p:ph type="title"/>
          </p:nvPr>
        </p:nvSpPr>
        <p:spPr>
          <a:xfrm>
            <a:off x="491642" y="230188"/>
            <a:ext cx="8442796" cy="839787"/>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lvl1pPr lvl="0" marR="0" rtl="0" algn="l">
              <a:lnSpc>
                <a:spcPct val="133333"/>
              </a:lnSpc>
              <a:spcBef>
                <a:spcPts val="0"/>
              </a:spcBef>
              <a:spcAft>
                <a:spcPts val="0"/>
              </a:spcAft>
              <a:buSzPts val="1400"/>
              <a:buNone/>
              <a:defRPr b="0" i="0" sz="3000" u="none" cap="none" strike="noStrike">
                <a:solidFill>
                  <a:schemeClr val="lt2"/>
                </a:solidFill>
                <a:latin typeface="Verdana"/>
                <a:ea typeface="Verdana"/>
                <a:cs typeface="Verdana"/>
                <a:sym typeface="Verdana"/>
              </a:defRPr>
            </a:lvl1pPr>
            <a:lvl2pPr lvl="1"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2pPr>
            <a:lvl3pPr lvl="2"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3pPr>
            <a:lvl4pPr lvl="3"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4pPr>
            <a:lvl5pPr lvl="4"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5pPr>
            <a:lvl6pPr lvl="5"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6pPr>
            <a:lvl7pPr lvl="6"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7pPr>
            <a:lvl8pPr lvl="7"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8pPr>
            <a:lvl9pPr lvl="8"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9pPr>
          </a:lstStyle>
          <a:p/>
        </p:txBody>
      </p:sp>
      <p:sp>
        <p:nvSpPr>
          <p:cNvPr id="301" name="Google Shape;301;p68"/>
          <p:cNvSpPr txBox="1"/>
          <p:nvPr>
            <p:ph idx="1" type="body"/>
          </p:nvPr>
        </p:nvSpPr>
        <p:spPr>
          <a:xfrm>
            <a:off x="421200" y="1843200"/>
            <a:ext cx="8521188" cy="4089600"/>
          </a:xfrm>
          <a:prstGeom prst="rect">
            <a:avLst/>
          </a:prstGeom>
          <a:noFill/>
          <a:ln>
            <a:noFill/>
          </a:ln>
        </p:spPr>
        <p:txBody>
          <a:bodyPr anchorCtr="0" anchor="t" bIns="45700" lIns="91425" spcFirstLastPara="1" rIns="91425" wrap="square" tIns="45700">
            <a:noAutofit/>
          </a:bodyPr>
          <a:lstStyle>
            <a:lvl1pPr indent="-424180" lvl="0" marL="45720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indent="-389255" lvl="1" marL="9144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indent="-389255" lvl="2" marL="13716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indent="-389255" lvl="3" marL="18288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indent="-389254" lvl="4" marL="22860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02" name="Google Shape;302;p68"/>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lvl1pPr indent="0" lvl="0" marL="0" marR="0" rtl="0" algn="r">
              <a:lnSpc>
                <a:spcPct val="133333"/>
              </a:lnSpc>
              <a:spcBef>
                <a:spcPts val="0"/>
              </a:spcBef>
              <a:spcAft>
                <a:spcPts val="0"/>
              </a:spcAft>
              <a:buNone/>
              <a:defRPr sz="900">
                <a:solidFill>
                  <a:srgbClr val="FFFFFF"/>
                </a:solidFill>
                <a:latin typeface="Verdana"/>
                <a:ea typeface="Verdana"/>
                <a:cs typeface="Verdana"/>
                <a:sym typeface="Verdana"/>
              </a:defRPr>
            </a:lvl1pPr>
            <a:lvl2pPr indent="0" lvl="1" marL="0" marR="0" rtl="0" algn="r">
              <a:lnSpc>
                <a:spcPct val="133333"/>
              </a:lnSpc>
              <a:spcBef>
                <a:spcPts val="0"/>
              </a:spcBef>
              <a:spcAft>
                <a:spcPts val="0"/>
              </a:spcAft>
              <a:buNone/>
              <a:defRPr sz="900">
                <a:solidFill>
                  <a:srgbClr val="FFFFFF"/>
                </a:solidFill>
                <a:latin typeface="Verdana"/>
                <a:ea typeface="Verdana"/>
                <a:cs typeface="Verdana"/>
                <a:sym typeface="Verdana"/>
              </a:defRPr>
            </a:lvl2pPr>
            <a:lvl3pPr indent="0" lvl="2" marL="0" marR="0" rtl="0" algn="r">
              <a:lnSpc>
                <a:spcPct val="133333"/>
              </a:lnSpc>
              <a:spcBef>
                <a:spcPts val="0"/>
              </a:spcBef>
              <a:spcAft>
                <a:spcPts val="0"/>
              </a:spcAft>
              <a:buNone/>
              <a:defRPr sz="900">
                <a:solidFill>
                  <a:srgbClr val="FFFFFF"/>
                </a:solidFill>
                <a:latin typeface="Verdana"/>
                <a:ea typeface="Verdana"/>
                <a:cs typeface="Verdana"/>
                <a:sym typeface="Verdana"/>
              </a:defRPr>
            </a:lvl3pPr>
            <a:lvl4pPr indent="0" lvl="3" marL="0" marR="0" rtl="0" algn="r">
              <a:lnSpc>
                <a:spcPct val="133333"/>
              </a:lnSpc>
              <a:spcBef>
                <a:spcPts val="0"/>
              </a:spcBef>
              <a:spcAft>
                <a:spcPts val="0"/>
              </a:spcAft>
              <a:buNone/>
              <a:defRPr sz="900">
                <a:solidFill>
                  <a:srgbClr val="FFFFFF"/>
                </a:solidFill>
                <a:latin typeface="Verdana"/>
                <a:ea typeface="Verdana"/>
                <a:cs typeface="Verdana"/>
                <a:sym typeface="Verdana"/>
              </a:defRPr>
            </a:lvl4pPr>
            <a:lvl5pPr indent="0" lvl="4" marL="0" marR="0" rtl="0" algn="r">
              <a:lnSpc>
                <a:spcPct val="133333"/>
              </a:lnSpc>
              <a:spcBef>
                <a:spcPts val="0"/>
              </a:spcBef>
              <a:spcAft>
                <a:spcPts val="0"/>
              </a:spcAft>
              <a:buNone/>
              <a:defRPr sz="900">
                <a:solidFill>
                  <a:srgbClr val="FFFFFF"/>
                </a:solidFill>
                <a:latin typeface="Verdana"/>
                <a:ea typeface="Verdana"/>
                <a:cs typeface="Verdana"/>
                <a:sym typeface="Verdana"/>
              </a:defRPr>
            </a:lvl5pPr>
            <a:lvl6pPr indent="0" lvl="5" marL="0" marR="0" rtl="0" algn="r">
              <a:lnSpc>
                <a:spcPct val="133333"/>
              </a:lnSpc>
              <a:spcBef>
                <a:spcPts val="0"/>
              </a:spcBef>
              <a:spcAft>
                <a:spcPts val="0"/>
              </a:spcAft>
              <a:buNone/>
              <a:defRPr sz="900">
                <a:solidFill>
                  <a:srgbClr val="FFFFFF"/>
                </a:solidFill>
                <a:latin typeface="Verdana"/>
                <a:ea typeface="Verdana"/>
                <a:cs typeface="Verdana"/>
                <a:sym typeface="Verdana"/>
              </a:defRPr>
            </a:lvl6pPr>
            <a:lvl7pPr indent="0" lvl="6" marL="0" marR="0" rtl="0" algn="r">
              <a:lnSpc>
                <a:spcPct val="133333"/>
              </a:lnSpc>
              <a:spcBef>
                <a:spcPts val="0"/>
              </a:spcBef>
              <a:spcAft>
                <a:spcPts val="0"/>
              </a:spcAft>
              <a:buNone/>
              <a:defRPr sz="900">
                <a:solidFill>
                  <a:srgbClr val="FFFFFF"/>
                </a:solidFill>
                <a:latin typeface="Verdana"/>
                <a:ea typeface="Verdana"/>
                <a:cs typeface="Verdana"/>
                <a:sym typeface="Verdana"/>
              </a:defRPr>
            </a:lvl7pPr>
            <a:lvl8pPr indent="0" lvl="7" marL="0" marR="0" rtl="0" algn="r">
              <a:lnSpc>
                <a:spcPct val="133333"/>
              </a:lnSpc>
              <a:spcBef>
                <a:spcPts val="0"/>
              </a:spcBef>
              <a:spcAft>
                <a:spcPts val="0"/>
              </a:spcAft>
              <a:buNone/>
              <a:defRPr sz="900">
                <a:solidFill>
                  <a:srgbClr val="FFFFFF"/>
                </a:solidFill>
                <a:latin typeface="Verdana"/>
                <a:ea typeface="Verdana"/>
                <a:cs typeface="Verdana"/>
                <a:sym typeface="Verdana"/>
              </a:defRPr>
            </a:lvl8pPr>
            <a:lvl9pPr indent="0" lvl="8" marL="0" marR="0" rtl="0" algn="r">
              <a:lnSpc>
                <a:spcPct val="133333"/>
              </a:lnSpc>
              <a:spcBef>
                <a:spcPts val="0"/>
              </a:spcBef>
              <a:spcAft>
                <a:spcPts val="0"/>
              </a:spcAft>
              <a:buNone/>
              <a:defRPr sz="900">
                <a:solidFill>
                  <a:srgbClr val="FFFFFF"/>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pic>
        <p:nvPicPr>
          <p:cNvPr id="303" name="Google Shape;303;p68"/>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89" name="Shape 389"/>
        <p:cNvGrpSpPr/>
        <p:nvPr/>
      </p:nvGrpSpPr>
      <p:grpSpPr>
        <a:xfrm>
          <a:off x="0" y="0"/>
          <a:ext cx="0" cy="0"/>
          <a:chOff x="0" y="0"/>
          <a:chExt cx="0" cy="0"/>
        </a:xfrm>
      </p:grpSpPr>
      <p:sp>
        <p:nvSpPr>
          <p:cNvPr id="390" name="Google Shape;390;p87"/>
          <p:cNvSpPr txBox="1"/>
          <p:nvPr>
            <p:ph type="title"/>
          </p:nvPr>
        </p:nvSpPr>
        <p:spPr>
          <a:xfrm>
            <a:off x="491642" y="230188"/>
            <a:ext cx="8442796" cy="839787"/>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lvl1pPr lvl="0" marR="0" rtl="0" algn="l">
              <a:lnSpc>
                <a:spcPct val="133333"/>
              </a:lnSpc>
              <a:spcBef>
                <a:spcPts val="0"/>
              </a:spcBef>
              <a:spcAft>
                <a:spcPts val="0"/>
              </a:spcAft>
              <a:buSzPts val="1400"/>
              <a:buNone/>
              <a:defRPr b="0" i="0" sz="3000" u="none" cap="none" strike="noStrike">
                <a:solidFill>
                  <a:schemeClr val="lt2"/>
                </a:solidFill>
                <a:latin typeface="Verdana"/>
                <a:ea typeface="Verdana"/>
                <a:cs typeface="Verdana"/>
                <a:sym typeface="Verdana"/>
              </a:defRPr>
            </a:lvl1pPr>
            <a:lvl2pPr lvl="1"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2pPr>
            <a:lvl3pPr lvl="2"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3pPr>
            <a:lvl4pPr lvl="3"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4pPr>
            <a:lvl5pPr lvl="4"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5pPr>
            <a:lvl6pPr lvl="5"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6pPr>
            <a:lvl7pPr lvl="6"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7pPr>
            <a:lvl8pPr lvl="7"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8pPr>
            <a:lvl9pPr lvl="8" marR="0" rtl="0" algn="l">
              <a:lnSpc>
                <a:spcPct val="125000"/>
              </a:lnSpc>
              <a:spcBef>
                <a:spcPts val="0"/>
              </a:spcBef>
              <a:spcAft>
                <a:spcPts val="0"/>
              </a:spcAft>
              <a:buSzPts val="1400"/>
              <a:buNone/>
              <a:defRPr b="0" i="0" sz="3200" u="none" cap="none" strike="noStrike">
                <a:solidFill>
                  <a:schemeClr val="lt1"/>
                </a:solidFill>
                <a:latin typeface="Verdana"/>
                <a:ea typeface="Verdana"/>
                <a:cs typeface="Verdana"/>
                <a:sym typeface="Verdana"/>
              </a:defRPr>
            </a:lvl9pPr>
          </a:lstStyle>
          <a:p/>
        </p:txBody>
      </p:sp>
      <p:sp>
        <p:nvSpPr>
          <p:cNvPr id="391" name="Google Shape;391;p87"/>
          <p:cNvSpPr txBox="1"/>
          <p:nvPr>
            <p:ph idx="1" type="body"/>
          </p:nvPr>
        </p:nvSpPr>
        <p:spPr>
          <a:xfrm>
            <a:off x="421200" y="1843200"/>
            <a:ext cx="8521188" cy="4089600"/>
          </a:xfrm>
          <a:prstGeom prst="rect">
            <a:avLst/>
          </a:prstGeom>
          <a:noFill/>
          <a:ln>
            <a:noFill/>
          </a:ln>
        </p:spPr>
        <p:txBody>
          <a:bodyPr anchorCtr="0" anchor="t" bIns="45700" lIns="91425" spcFirstLastPara="1" rIns="91425" wrap="square" tIns="45700">
            <a:noAutofit/>
          </a:bodyPr>
          <a:lstStyle>
            <a:lvl1pPr indent="-424180" lvl="0" marL="457200" marR="0" rtl="0" algn="l">
              <a:lnSpc>
                <a:spcPct val="113636"/>
              </a:lnSpc>
              <a:spcBef>
                <a:spcPts val="1200"/>
              </a:spcBef>
              <a:spcAft>
                <a:spcPts val="0"/>
              </a:spcAft>
              <a:buClr>
                <a:schemeClr val="lt2"/>
              </a:buClr>
              <a:buSzPts val="3080"/>
              <a:buFont typeface="Noto Sans Symbols"/>
              <a:buChar char="▪"/>
              <a:defRPr b="0" i="0" sz="2200" u="none" cap="none" strike="noStrike">
                <a:solidFill>
                  <a:schemeClr val="lt2"/>
                </a:solidFill>
                <a:latin typeface="Verdana"/>
                <a:ea typeface="Verdana"/>
                <a:cs typeface="Verdana"/>
                <a:sym typeface="Verdana"/>
              </a:defRPr>
            </a:lvl1pPr>
            <a:lvl2pPr indent="-389255" lvl="1" marL="9144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2pPr>
            <a:lvl3pPr indent="-389255" lvl="2" marL="1371600" marR="0" rtl="0" algn="l">
              <a:lnSpc>
                <a:spcPct val="113636"/>
              </a:lnSpc>
              <a:spcBef>
                <a:spcPts val="100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3pPr>
            <a:lvl4pPr indent="-389255" lvl="3" marL="18288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4pPr>
            <a:lvl5pPr indent="-389254" lvl="4" marL="2286000" marR="0" rtl="0" algn="l">
              <a:lnSpc>
                <a:spcPct val="113636"/>
              </a:lnSpc>
              <a:spcBef>
                <a:spcPts val="440"/>
              </a:spcBef>
              <a:spcAft>
                <a:spcPts val="0"/>
              </a:spcAft>
              <a:buClr>
                <a:schemeClr val="lt2"/>
              </a:buClr>
              <a:buSzPts val="2530"/>
              <a:buFont typeface="Verdana"/>
              <a:buChar char="●"/>
              <a:defRPr b="0" i="0" sz="2200" u="none" cap="none" strike="noStrike">
                <a:solidFill>
                  <a:schemeClr val="lt2"/>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pic>
        <p:nvPicPr>
          <p:cNvPr id="392" name="Google Shape;392;p87"/>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0.xml"/><Relationship Id="rId3" Type="http://schemas.openxmlformats.org/officeDocument/2006/relationships/hyperlink" Target="http://www.wageningenur.nl/lidar" TargetMode="External"/><Relationship Id="rId4" Type="http://schemas.openxmlformats.org/officeDocument/2006/relationships/hyperlink" Target="http://www.youtube.com/wurLiDA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hyperlink" Target="http://www.gofcgold.wur.nl/sites/gofcgold_refdataportal.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33.jpg"/><Relationship Id="rId4" Type="http://schemas.openxmlformats.org/officeDocument/2006/relationships/image" Target="../media/image16.png"/><Relationship Id="rId5" Type="http://schemas.openxmlformats.org/officeDocument/2006/relationships/hyperlink" Target="http://www.wageningenur.nl/grsbioma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18.jpg"/><Relationship Id="rId6" Type="http://schemas.openxmlformats.org/officeDocument/2006/relationships/image" Target="../media/image34.jpg"/><Relationship Id="rId7" Type="http://schemas.openxmlformats.org/officeDocument/2006/relationships/hyperlink" Target="http://wageningenur.nl/uarsf" TargetMode="External"/><Relationship Id="rId8" Type="http://schemas.openxmlformats.org/officeDocument/2006/relationships/hyperlink" Target="http://www.wageningenur.nl/lida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6.xml"/><Relationship Id="rId3" Type="http://schemas.openxmlformats.org/officeDocument/2006/relationships/hyperlink" Target="http://wageningenur.nl/uarsf" TargetMode="External"/><Relationship Id="rId4" Type="http://schemas.openxmlformats.org/officeDocument/2006/relationships/hyperlink" Target="http://www.wageningenur.nl/lidar" TargetMode="External"/><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35.png"/><Relationship Id="rId7" Type="http://schemas.openxmlformats.org/officeDocument/2006/relationships/image" Target="../media/image22.png"/><Relationship Id="rId8" Type="http://schemas.openxmlformats.org/officeDocument/2006/relationships/image" Target="../media/image36.png"/><Relationship Id="rId11" Type="http://schemas.openxmlformats.org/officeDocument/2006/relationships/image" Target="../media/image32.png"/><Relationship Id="rId10"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10"/>
          <p:cNvSpPr/>
          <p:nvPr/>
        </p:nvSpPr>
        <p:spPr>
          <a:xfrm>
            <a:off x="0" y="2173800"/>
            <a:ext cx="9144000" cy="36000"/>
          </a:xfrm>
          <a:prstGeom prst="rect">
            <a:avLst/>
          </a:prstGeom>
          <a:solidFill>
            <a:srgbClr val="003C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3C55"/>
              </a:solidFill>
              <a:latin typeface="Times New Roman"/>
              <a:ea typeface="Times New Roman"/>
              <a:cs typeface="Times New Roman"/>
              <a:sym typeface="Times New Roman"/>
            </a:endParaRPr>
          </a:p>
        </p:txBody>
      </p:sp>
      <p:sp>
        <p:nvSpPr>
          <p:cNvPr id="491" name="Google Shape;491;p110"/>
          <p:cNvSpPr txBox="1"/>
          <p:nvPr/>
        </p:nvSpPr>
        <p:spPr>
          <a:xfrm>
            <a:off x="533400" y="3429000"/>
            <a:ext cx="8143875" cy="24314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1" sz="1800" u="none" cap="none" strike="noStrike">
              <a:solidFill>
                <a:srgbClr val="005172"/>
              </a:solidFill>
              <a:latin typeface="Calibri"/>
              <a:ea typeface="Calibri"/>
              <a:cs typeface="Calibri"/>
              <a:sym typeface="Calibri"/>
            </a:endParaRPr>
          </a:p>
          <a:p>
            <a:pPr indent="0" lvl="0" marL="0" marR="0" rtl="0" algn="ctr">
              <a:spcBef>
                <a:spcPts val="0"/>
              </a:spcBef>
              <a:spcAft>
                <a:spcPts val="0"/>
              </a:spcAft>
              <a:buNone/>
            </a:pPr>
            <a:r>
              <a:t/>
            </a:r>
            <a:endParaRPr b="0" i="1" sz="1800" u="none" cap="none" strike="noStrike">
              <a:solidFill>
                <a:srgbClr val="005172"/>
              </a:solidFill>
              <a:latin typeface="Calibri"/>
              <a:ea typeface="Calibri"/>
              <a:cs typeface="Calibri"/>
              <a:sym typeface="Calibri"/>
            </a:endParaRPr>
          </a:p>
          <a:p>
            <a:pPr indent="0" lvl="0" marL="0" marR="0" rtl="0" algn="ctr">
              <a:spcBef>
                <a:spcPts val="0"/>
              </a:spcBef>
              <a:spcAft>
                <a:spcPts val="0"/>
              </a:spcAft>
              <a:buNone/>
            </a:pPr>
            <a:r>
              <a:t/>
            </a:r>
            <a:endParaRPr b="0" i="1" sz="1800" u="none" cap="none" strike="noStrike">
              <a:solidFill>
                <a:srgbClr val="005172"/>
              </a:solidFill>
              <a:latin typeface="Calibri"/>
              <a:ea typeface="Calibri"/>
              <a:cs typeface="Calibri"/>
              <a:sym typeface="Calibri"/>
            </a:endParaRPr>
          </a:p>
          <a:p>
            <a:pPr indent="0" lvl="0" marL="0" marR="0" rtl="0" algn="ctr">
              <a:spcBef>
                <a:spcPts val="0"/>
              </a:spcBef>
              <a:spcAft>
                <a:spcPts val="0"/>
              </a:spcAft>
              <a:buNone/>
            </a:pPr>
            <a:r>
              <a:t/>
            </a:r>
            <a:endParaRPr b="0" i="1" sz="1800" u="none" cap="none" strike="noStrike">
              <a:solidFill>
                <a:srgbClr val="005172"/>
              </a:solidFill>
              <a:latin typeface="Calibri"/>
              <a:ea typeface="Calibri"/>
              <a:cs typeface="Calibri"/>
              <a:sym typeface="Calibri"/>
            </a:endParaRPr>
          </a:p>
          <a:p>
            <a:pPr indent="0" lvl="0" marL="0" marR="0" rtl="0" algn="ctr">
              <a:spcBef>
                <a:spcPts val="0"/>
              </a:spcBef>
              <a:spcAft>
                <a:spcPts val="0"/>
              </a:spcAft>
              <a:buNone/>
            </a:pPr>
            <a:r>
              <a:rPr b="0" i="1" lang="en-GB" sz="1800" u="none" cap="none" strike="noStrike">
                <a:solidFill>
                  <a:srgbClr val="005172"/>
                </a:solidFill>
                <a:latin typeface="Calibri"/>
                <a:ea typeface="Calibri"/>
                <a:cs typeface="Calibri"/>
                <a:sym typeface="Calibri"/>
              </a:rPr>
              <a:t>CEOS WGCV LPV meeting</a:t>
            </a:r>
            <a:endParaRPr/>
          </a:p>
          <a:p>
            <a:pPr indent="0" lvl="0" marL="0" marR="0" rtl="0" algn="ctr">
              <a:spcBef>
                <a:spcPts val="0"/>
              </a:spcBef>
              <a:spcAft>
                <a:spcPts val="0"/>
              </a:spcAft>
              <a:buNone/>
            </a:pPr>
            <a:r>
              <a:rPr i="1" lang="en-GB" sz="1800">
                <a:solidFill>
                  <a:srgbClr val="005172"/>
                </a:solidFill>
                <a:latin typeface="Calibri"/>
                <a:ea typeface="Calibri"/>
                <a:cs typeface="Calibri"/>
                <a:sym typeface="Calibri"/>
              </a:rPr>
              <a:t>Prague, 10. May 2016 </a:t>
            </a:r>
            <a:endParaRPr/>
          </a:p>
          <a:p>
            <a:pPr indent="0" lvl="0" marL="0" marR="0" rtl="0" algn="ctr">
              <a:spcBef>
                <a:spcPts val="0"/>
              </a:spcBef>
              <a:spcAft>
                <a:spcPts val="0"/>
              </a:spcAft>
              <a:buNone/>
            </a:pPr>
            <a:r>
              <a:rPr i="1" lang="en-GB" sz="1800">
                <a:solidFill>
                  <a:srgbClr val="005172"/>
                </a:solidFill>
                <a:latin typeface="Calibri"/>
                <a:ea typeface="Calibri"/>
                <a:cs typeface="Calibri"/>
                <a:sym typeface="Calibri"/>
              </a:rPr>
              <a:t> </a:t>
            </a:r>
            <a:endParaRPr i="1" sz="1800">
              <a:solidFill>
                <a:srgbClr val="005172"/>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005172"/>
              </a:solidFill>
              <a:latin typeface="Calibri"/>
              <a:ea typeface="Calibri"/>
              <a:cs typeface="Calibri"/>
              <a:sym typeface="Calibri"/>
            </a:endParaRPr>
          </a:p>
          <a:p>
            <a:pPr indent="0" lvl="0" marL="0" marR="0" rtl="0" algn="ctr">
              <a:spcBef>
                <a:spcPts val="0"/>
              </a:spcBef>
              <a:spcAft>
                <a:spcPts val="0"/>
              </a:spcAft>
              <a:buNone/>
            </a:pPr>
            <a:r>
              <a:t/>
            </a:r>
            <a:endParaRPr i="1" sz="800">
              <a:solidFill>
                <a:srgbClr val="005172"/>
              </a:solidFill>
              <a:latin typeface="Calibri"/>
              <a:ea typeface="Calibri"/>
              <a:cs typeface="Calibri"/>
              <a:sym typeface="Calibri"/>
            </a:endParaRPr>
          </a:p>
        </p:txBody>
      </p:sp>
      <p:sp>
        <p:nvSpPr>
          <p:cNvPr id="492" name="Google Shape;492;p110"/>
          <p:cNvSpPr/>
          <p:nvPr/>
        </p:nvSpPr>
        <p:spPr>
          <a:xfrm>
            <a:off x="457200" y="552271"/>
            <a:ext cx="841597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chemeClr val="dk1"/>
                </a:solidFill>
                <a:latin typeface="Calibri"/>
                <a:ea typeface="Calibri"/>
                <a:cs typeface="Calibri"/>
                <a:sym typeface="Calibri"/>
              </a:rPr>
              <a:t>Ongoing and Future Field and Airborne Cal/Val efforts: some thoughts and updates </a:t>
            </a:r>
            <a:endParaRPr i="1" sz="2800">
              <a:solidFill>
                <a:srgbClr val="005172"/>
              </a:solidFill>
              <a:latin typeface="Calibri"/>
              <a:ea typeface="Calibri"/>
              <a:cs typeface="Calibri"/>
              <a:sym typeface="Calibri"/>
            </a:endParaRPr>
          </a:p>
        </p:txBody>
      </p:sp>
      <p:graphicFrame>
        <p:nvGraphicFramePr>
          <p:cNvPr id="493" name="Google Shape;493;p110"/>
          <p:cNvGraphicFramePr/>
          <p:nvPr/>
        </p:nvGraphicFramePr>
        <p:xfrm>
          <a:off x="1652979" y="2865120"/>
          <a:ext cx="3000000" cy="3000000"/>
        </p:xfrm>
        <a:graphic>
          <a:graphicData uri="http://schemas.openxmlformats.org/drawingml/2006/table">
            <a:tbl>
              <a:tblPr>
                <a:noFill/>
                <a:tableStyleId>{CF6E470D-E659-4EA7-AE1B-2760AFC9413D}</a:tableStyleId>
              </a:tblPr>
              <a:tblGrid>
                <a:gridCol w="6083300"/>
              </a:tblGrid>
              <a:tr h="228600">
                <a:tc>
                  <a:txBody>
                    <a:bodyPr/>
                    <a:lstStyle/>
                    <a:p>
                      <a:pPr indent="0" lvl="0" marL="0" marR="0" rtl="0" algn="ctr">
                        <a:lnSpc>
                          <a:spcPct val="150000"/>
                        </a:lnSpc>
                        <a:spcBef>
                          <a:spcPts val="0"/>
                        </a:spcBef>
                        <a:spcAft>
                          <a:spcPts val="0"/>
                        </a:spcAft>
                        <a:buNone/>
                      </a:pPr>
                      <a:r>
                        <a:rPr b="0" lang="en-GB" sz="1800" u="none" cap="none" strike="noStrike"/>
                        <a:t>Martin Herold</a:t>
                      </a:r>
                      <a:endParaRPr/>
                    </a:p>
                    <a:p>
                      <a:pPr indent="0" lvl="0" marL="0" marR="0" rtl="0" algn="ctr">
                        <a:lnSpc>
                          <a:spcPct val="150000"/>
                        </a:lnSpc>
                        <a:spcBef>
                          <a:spcPts val="0"/>
                        </a:spcBef>
                        <a:spcAft>
                          <a:spcPts val="0"/>
                        </a:spcAft>
                        <a:buNone/>
                      </a:pPr>
                      <a:r>
                        <a:rPr b="0" lang="en-GB" sz="1800" u="none" cap="none" strike="noStrike"/>
                        <a:t>Wageningen University</a:t>
                      </a:r>
                      <a:br>
                        <a:rPr lang="en-GB" sz="1800" u="none" cap="none" strike="noStrike"/>
                      </a:b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C:\Users\mora001\Desktop\GOFC-logo.jpg" id="494" name="Google Shape;494;p110"/>
          <p:cNvPicPr preferRelativeResize="0"/>
          <p:nvPr/>
        </p:nvPicPr>
        <p:blipFill rotWithShape="1">
          <a:blip r:embed="rId3">
            <a:alphaModFix/>
          </a:blip>
          <a:srcRect b="0" l="0" r="0" t="0"/>
          <a:stretch/>
        </p:blipFill>
        <p:spPr>
          <a:xfrm>
            <a:off x="7391400" y="6025158"/>
            <a:ext cx="1676400" cy="756642"/>
          </a:xfrm>
          <a:prstGeom prst="rect">
            <a:avLst/>
          </a:prstGeom>
          <a:noFill/>
          <a:ln>
            <a:noFill/>
          </a:ln>
        </p:spPr>
      </p:pic>
      <p:pic>
        <p:nvPicPr>
          <p:cNvPr descr="untitled" id="495" name="Google Shape;495;p110"/>
          <p:cNvPicPr preferRelativeResize="0"/>
          <p:nvPr/>
        </p:nvPicPr>
        <p:blipFill rotWithShape="1">
          <a:blip r:embed="rId4">
            <a:alphaModFix/>
          </a:blip>
          <a:srcRect b="0" l="0" r="0" t="0"/>
          <a:stretch/>
        </p:blipFill>
        <p:spPr>
          <a:xfrm>
            <a:off x="4343400" y="5778612"/>
            <a:ext cx="1655183" cy="10031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19"/>
          <p:cNvSpPr txBox="1"/>
          <p:nvPr>
            <p:ph type="title"/>
          </p:nvPr>
        </p:nvSpPr>
        <p:spPr>
          <a:xfrm>
            <a:off x="457200" y="274638"/>
            <a:ext cx="8229600"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33333"/>
              </a:lnSpc>
              <a:spcBef>
                <a:spcPts val="0"/>
              </a:spcBef>
              <a:spcAft>
                <a:spcPts val="0"/>
              </a:spcAft>
              <a:buNone/>
            </a:pPr>
            <a:r>
              <a:rPr lang="en-GB">
                <a:latin typeface="Arial"/>
                <a:ea typeface="Arial"/>
                <a:cs typeface="Arial"/>
                <a:sym typeface="Arial"/>
              </a:rPr>
              <a:t>How terrestrial LIDAR works in forests</a:t>
            </a:r>
            <a:endParaRPr/>
          </a:p>
        </p:txBody>
      </p:sp>
      <p:sp>
        <p:nvSpPr>
          <p:cNvPr id="593" name="Google Shape;593;p119"/>
          <p:cNvSpPr txBox="1"/>
          <p:nvPr/>
        </p:nvSpPr>
        <p:spPr>
          <a:xfrm>
            <a:off x="5266055" y="6096000"/>
            <a:ext cx="2827634" cy="58477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hlink"/>
                </a:solidFill>
                <a:latin typeface="Tahoma"/>
                <a:ea typeface="Tahoma"/>
                <a:cs typeface="Tahoma"/>
                <a:sym typeface="Tahoma"/>
                <a:hlinkClick r:id="rId3"/>
              </a:rPr>
              <a:t>www.wageningenUR.nl/lidar</a:t>
            </a:r>
            <a:endParaRPr sz="1600">
              <a:solidFill>
                <a:schemeClr val="dk1"/>
              </a:solidFill>
              <a:latin typeface="Tahoma"/>
              <a:ea typeface="Tahoma"/>
              <a:cs typeface="Tahoma"/>
              <a:sym typeface="Tahoma"/>
            </a:endParaRPr>
          </a:p>
          <a:p>
            <a:pPr indent="0" lvl="0" marL="0" marR="0" rtl="0" algn="l">
              <a:spcBef>
                <a:spcPts val="0"/>
              </a:spcBef>
              <a:spcAft>
                <a:spcPts val="0"/>
              </a:spcAft>
              <a:buNone/>
            </a:pPr>
            <a:r>
              <a:rPr lang="en-GB" sz="1600" u="sng">
                <a:solidFill>
                  <a:schemeClr val="hlink"/>
                </a:solidFill>
                <a:latin typeface="Tahoma"/>
                <a:ea typeface="Tahoma"/>
                <a:cs typeface="Tahoma"/>
                <a:sym typeface="Tahoma"/>
                <a:hlinkClick r:id="rId4"/>
              </a:rPr>
              <a:t>www.youtube.com/wurLiDAR</a:t>
            </a:r>
            <a:endParaRPr sz="1600">
              <a:solidFill>
                <a:schemeClr val="dk1"/>
              </a:solidFill>
              <a:latin typeface="Tahoma"/>
              <a:ea typeface="Tahoma"/>
              <a:cs typeface="Tahoma"/>
              <a:sym typeface="Tahoma"/>
            </a:endParaRPr>
          </a:p>
        </p:txBody>
      </p:sp>
      <p:sp>
        <p:nvSpPr>
          <p:cNvPr id="594" name="Google Shape;594;p119"/>
          <p:cNvSpPr txBox="1"/>
          <p:nvPr>
            <p:ph idx="1" type="body"/>
          </p:nvPr>
        </p:nvSpPr>
        <p:spPr>
          <a:xfrm>
            <a:off x="457200" y="1181100"/>
            <a:ext cx="8229600" cy="4737100"/>
          </a:xfrm>
          <a:prstGeom prst="rect">
            <a:avLst/>
          </a:prstGeom>
          <a:noFill/>
          <a:ln>
            <a:noFill/>
          </a:ln>
        </p:spPr>
        <p:txBody>
          <a:bodyPr anchorCtr="0" anchor="t" bIns="45700" lIns="91425" spcFirstLastPara="1" rIns="91425" wrap="square" tIns="45700">
            <a:noAutofit/>
          </a:bodyPr>
          <a:lstStyle/>
          <a:p>
            <a:pPr indent="-56833" lvl="0" marL="252413" rtl="0" algn="l">
              <a:lnSpc>
                <a:spcPct val="113636"/>
              </a:lnSpc>
              <a:spcBef>
                <a:spcPts val="0"/>
              </a:spcBef>
              <a:spcAft>
                <a:spcPts val="0"/>
              </a:spcAft>
              <a:buSzPts val="308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120"/>
          <p:cNvSpPr txBox="1"/>
          <p:nvPr>
            <p:ph type="title"/>
          </p:nvPr>
        </p:nvSpPr>
        <p:spPr>
          <a:xfrm>
            <a:off x="457200" y="280988"/>
            <a:ext cx="8229600"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25000"/>
              </a:lnSpc>
              <a:spcBef>
                <a:spcPts val="0"/>
              </a:spcBef>
              <a:spcAft>
                <a:spcPts val="0"/>
              </a:spcAft>
              <a:buNone/>
            </a:pPr>
            <a:r>
              <a:rPr lang="en-GB" sz="3200"/>
              <a:t>LiDAR for AGB</a:t>
            </a:r>
            <a:endParaRPr sz="3200"/>
          </a:p>
        </p:txBody>
      </p:sp>
      <p:sp>
        <p:nvSpPr>
          <p:cNvPr id="600" name="Google Shape;600;p120"/>
          <p:cNvSpPr txBox="1"/>
          <p:nvPr/>
        </p:nvSpPr>
        <p:spPr>
          <a:xfrm>
            <a:off x="0" y="1138242"/>
            <a:ext cx="9144000" cy="4995272"/>
          </a:xfrm>
          <a:prstGeom prst="rect">
            <a:avLst/>
          </a:prstGeom>
          <a:noFill/>
          <a:ln>
            <a:noFill/>
          </a:ln>
        </p:spPr>
        <p:txBody>
          <a:bodyPr anchorCtr="0" anchor="t" bIns="45700" lIns="91425" spcFirstLastPara="1" rIns="91425" wrap="square" tIns="45700">
            <a:noAutofit/>
          </a:bodyPr>
          <a:lstStyle/>
          <a:p>
            <a:pPr indent="-252413" lvl="0" marL="252413" marR="0" rtl="0" algn="l">
              <a:lnSpc>
                <a:spcPct val="113636"/>
              </a:lnSpc>
              <a:spcBef>
                <a:spcPts val="0"/>
              </a:spcBef>
              <a:spcAft>
                <a:spcPts val="0"/>
              </a:spcAft>
              <a:buClr>
                <a:srgbClr val="005172"/>
              </a:buClr>
              <a:buSzPts val="3080"/>
              <a:buFont typeface="Noto Sans Symbols"/>
              <a:buChar char="▪"/>
            </a:pPr>
            <a:r>
              <a:rPr lang="en-GB" sz="2200">
                <a:solidFill>
                  <a:srgbClr val="005172"/>
                </a:solidFill>
                <a:latin typeface="Verdana"/>
                <a:ea typeface="Verdana"/>
                <a:cs typeface="Verdana"/>
                <a:sym typeface="Verdana"/>
              </a:rPr>
              <a:t>AGB from TLS &amp; allometry :</a:t>
            </a:r>
            <a:endParaRPr/>
          </a:p>
          <a:p>
            <a:pPr indent="-342900" lvl="1" marL="800100" marR="0" rtl="0" algn="l">
              <a:lnSpc>
                <a:spcPct val="113636"/>
              </a:lnSpc>
              <a:spcBef>
                <a:spcPts val="1200"/>
              </a:spcBef>
              <a:spcAft>
                <a:spcPts val="0"/>
              </a:spcAft>
              <a:buClr>
                <a:srgbClr val="005172"/>
              </a:buClr>
              <a:buSzPts val="3080"/>
              <a:buFont typeface="Noto Sans Symbols"/>
              <a:buChar char="🡺"/>
            </a:pPr>
            <a:r>
              <a:rPr b="0" i="0" lang="en-GB" sz="2200" u="none" cap="none" strike="noStrike">
                <a:solidFill>
                  <a:srgbClr val="005172"/>
                </a:solidFill>
                <a:latin typeface="Verdana"/>
                <a:ea typeface="Verdana"/>
                <a:cs typeface="Verdana"/>
                <a:sym typeface="Verdana"/>
              </a:rPr>
              <a:t>At plot level:</a:t>
            </a:r>
            <a:endParaRPr/>
          </a:p>
          <a:p>
            <a:pPr indent="-342900" lvl="3" marL="1714500" marR="0" rtl="0" algn="l">
              <a:lnSpc>
                <a:spcPct val="113636"/>
              </a:lnSpc>
              <a:spcBef>
                <a:spcPts val="1200"/>
              </a:spcBef>
              <a:spcAft>
                <a:spcPts val="0"/>
              </a:spcAft>
              <a:buClr>
                <a:srgbClr val="005172"/>
              </a:buClr>
              <a:buSzPts val="3080"/>
              <a:buFont typeface="Verdana"/>
              <a:buChar char="-"/>
            </a:pPr>
            <a:r>
              <a:rPr b="0" i="0" lang="en-GB" sz="2200" u="none" cap="none" strike="noStrike">
                <a:solidFill>
                  <a:srgbClr val="005172"/>
                </a:solidFill>
                <a:latin typeface="Verdana"/>
                <a:ea typeface="Verdana"/>
                <a:cs typeface="Verdana"/>
                <a:sym typeface="Verdana"/>
              </a:rPr>
              <a:t>allometry: underestimation of 29.9 to 36.6%</a:t>
            </a:r>
            <a:endParaRPr/>
          </a:p>
          <a:p>
            <a:pPr indent="-342900" lvl="3" marL="1714500" marR="0" rtl="0" algn="l">
              <a:lnSpc>
                <a:spcPct val="113636"/>
              </a:lnSpc>
              <a:spcBef>
                <a:spcPts val="1200"/>
              </a:spcBef>
              <a:spcAft>
                <a:spcPts val="0"/>
              </a:spcAft>
              <a:buClr>
                <a:srgbClr val="005172"/>
              </a:buClr>
              <a:buSzPts val="3080"/>
              <a:buFont typeface="Verdana"/>
              <a:buChar char="-"/>
            </a:pPr>
            <a:r>
              <a:rPr b="0" i="0" lang="en-GB" sz="2200" u="none" cap="none" strike="noStrike">
                <a:solidFill>
                  <a:srgbClr val="005172"/>
                </a:solidFill>
                <a:latin typeface="Verdana"/>
                <a:ea typeface="Verdana"/>
                <a:cs typeface="Verdana"/>
                <a:sym typeface="Verdana"/>
              </a:rPr>
              <a:t>TLS: overestimation of 9.7 %</a:t>
            </a:r>
            <a:endParaRPr b="0" i="0" sz="2200" u="none" cap="none" strike="noStrike">
              <a:solidFill>
                <a:srgbClr val="005172"/>
              </a:solidFill>
              <a:latin typeface="Verdana"/>
              <a:ea typeface="Verdana"/>
              <a:cs typeface="Verdana"/>
              <a:sym typeface="Verdana"/>
            </a:endParaRPr>
          </a:p>
        </p:txBody>
      </p:sp>
      <p:pic>
        <p:nvPicPr>
          <p:cNvPr id="601" name="Google Shape;601;p120"/>
          <p:cNvPicPr preferRelativeResize="0"/>
          <p:nvPr/>
        </p:nvPicPr>
        <p:blipFill rotWithShape="1">
          <a:blip r:embed="rId3">
            <a:alphaModFix/>
          </a:blip>
          <a:srcRect b="0" l="0" r="0" t="0"/>
          <a:stretch/>
        </p:blipFill>
        <p:spPr>
          <a:xfrm>
            <a:off x="320030" y="2971800"/>
            <a:ext cx="8503937" cy="3600000"/>
          </a:xfrm>
          <a:prstGeom prst="rect">
            <a:avLst/>
          </a:prstGeom>
          <a:noFill/>
          <a:ln>
            <a:noFill/>
          </a:ln>
        </p:spPr>
      </p:pic>
      <p:sp>
        <p:nvSpPr>
          <p:cNvPr id="602" name="Google Shape;602;p120"/>
          <p:cNvSpPr txBox="1"/>
          <p:nvPr/>
        </p:nvSpPr>
        <p:spPr>
          <a:xfrm>
            <a:off x="-28433" y="6534835"/>
            <a:ext cx="2460738" cy="3231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28571"/>
              </a:lnSpc>
              <a:spcBef>
                <a:spcPts val="0"/>
              </a:spcBef>
              <a:spcAft>
                <a:spcPts val="0"/>
              </a:spcAft>
              <a:buNone/>
            </a:pPr>
            <a:r>
              <a:rPr lang="en-GB" sz="1400">
                <a:solidFill>
                  <a:schemeClr val="dk1"/>
                </a:solidFill>
                <a:latin typeface="Verdana"/>
                <a:ea typeface="Verdana"/>
                <a:cs typeface="Verdana"/>
                <a:sym typeface="Verdana"/>
              </a:rPr>
              <a:t>Calders et al., 2015, MEE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21"/>
          <p:cNvSpPr txBox="1"/>
          <p:nvPr>
            <p:ph type="title"/>
          </p:nvPr>
        </p:nvSpPr>
        <p:spPr>
          <a:xfrm>
            <a:off x="457200" y="280988"/>
            <a:ext cx="8229600"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25000"/>
              </a:lnSpc>
              <a:spcBef>
                <a:spcPts val="0"/>
              </a:spcBef>
              <a:spcAft>
                <a:spcPts val="0"/>
              </a:spcAft>
              <a:buNone/>
            </a:pPr>
            <a:r>
              <a:rPr lang="en-GB" sz="3200"/>
              <a:t>LiDAR for AGB</a:t>
            </a:r>
            <a:endParaRPr sz="3200"/>
          </a:p>
        </p:txBody>
      </p:sp>
      <p:pic>
        <p:nvPicPr>
          <p:cNvPr descr="D:\Dropbox\Wageningen\PhD\Papers\RQ1_biomass\biomass\OUTPUT\6d.AGB_TLS_all.pan.eq.tiff" id="608" name="Google Shape;608;p121"/>
          <p:cNvPicPr preferRelativeResize="0"/>
          <p:nvPr/>
        </p:nvPicPr>
        <p:blipFill rotWithShape="1">
          <a:blip r:embed="rId3">
            <a:alphaModFix/>
          </a:blip>
          <a:srcRect b="0" l="0" r="0" t="0"/>
          <a:stretch/>
        </p:blipFill>
        <p:spPr>
          <a:xfrm>
            <a:off x="1981200" y="1295400"/>
            <a:ext cx="4648200" cy="4953000"/>
          </a:xfrm>
          <a:prstGeom prst="rect">
            <a:avLst/>
          </a:prstGeom>
          <a:noFill/>
          <a:ln>
            <a:noFill/>
          </a:ln>
        </p:spPr>
      </p:pic>
      <p:sp>
        <p:nvSpPr>
          <p:cNvPr id="609" name="Google Shape;609;p121"/>
          <p:cNvSpPr txBox="1"/>
          <p:nvPr/>
        </p:nvSpPr>
        <p:spPr>
          <a:xfrm>
            <a:off x="6279305" y="6534833"/>
            <a:ext cx="2864695" cy="3231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28571"/>
              </a:lnSpc>
              <a:spcBef>
                <a:spcPts val="0"/>
              </a:spcBef>
              <a:spcAft>
                <a:spcPts val="0"/>
              </a:spcAft>
              <a:buNone/>
            </a:pPr>
            <a:r>
              <a:rPr lang="en-GB" sz="1400">
                <a:solidFill>
                  <a:schemeClr val="dk1"/>
                </a:solidFill>
                <a:latin typeface="Verdana"/>
                <a:ea typeface="Verdana"/>
                <a:cs typeface="Verdana"/>
                <a:sym typeface="Verdana"/>
              </a:rPr>
              <a:t>Gonzales/Lau et al., in review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22"/>
          <p:cNvSpPr txBox="1"/>
          <p:nvPr>
            <p:ph type="title"/>
          </p:nvPr>
        </p:nvSpPr>
        <p:spPr>
          <a:xfrm>
            <a:off x="457200" y="280988"/>
            <a:ext cx="8229600" cy="786329"/>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42857"/>
              </a:lnSpc>
              <a:spcBef>
                <a:spcPts val="0"/>
              </a:spcBef>
              <a:spcAft>
                <a:spcPts val="0"/>
              </a:spcAft>
              <a:buNone/>
            </a:pPr>
            <a:r>
              <a:rPr lang="en-GB" sz="2800"/>
              <a:t>Remarks and discussion points</a:t>
            </a:r>
            <a:endParaRPr sz="2800"/>
          </a:p>
        </p:txBody>
      </p:sp>
      <p:pic>
        <p:nvPicPr>
          <p:cNvPr descr="C:\Users\mora001\Desktop\GOFC-logo.jpg" id="615" name="Google Shape;615;p122"/>
          <p:cNvPicPr preferRelativeResize="0"/>
          <p:nvPr/>
        </p:nvPicPr>
        <p:blipFill rotWithShape="1">
          <a:blip r:embed="rId3">
            <a:alphaModFix/>
          </a:blip>
          <a:srcRect b="0" l="0" r="0" t="0"/>
          <a:stretch/>
        </p:blipFill>
        <p:spPr>
          <a:xfrm>
            <a:off x="7239000" y="6025158"/>
            <a:ext cx="1752600" cy="756642"/>
          </a:xfrm>
          <a:prstGeom prst="rect">
            <a:avLst/>
          </a:prstGeom>
          <a:noFill/>
          <a:ln>
            <a:noFill/>
          </a:ln>
        </p:spPr>
      </p:pic>
      <p:sp>
        <p:nvSpPr>
          <p:cNvPr id="616" name="Google Shape;616;p122"/>
          <p:cNvSpPr/>
          <p:nvPr/>
        </p:nvSpPr>
        <p:spPr>
          <a:xfrm>
            <a:off x="609600" y="1295400"/>
            <a:ext cx="8229600" cy="4001095"/>
          </a:xfrm>
          <a:prstGeom prst="rect">
            <a:avLst/>
          </a:prstGeom>
          <a:noFill/>
          <a:ln>
            <a:noFill/>
          </a:ln>
        </p:spPr>
        <p:txBody>
          <a:bodyPr anchorCtr="0" anchor="t" bIns="45700" lIns="91425" spcFirstLastPara="1" rIns="91425" wrap="square" tIns="45700">
            <a:noAutofit/>
          </a:bodyPr>
          <a:lstStyle/>
          <a:p>
            <a:pPr indent="-342900" lvl="0" marL="360000" marR="0" rtl="0" algn="l">
              <a:spcBef>
                <a:spcPts val="0"/>
              </a:spcBef>
              <a:spcAft>
                <a:spcPts val="0"/>
              </a:spcAft>
              <a:buClr>
                <a:schemeClr val="dk1"/>
              </a:buClr>
              <a:buSzPts val="2800"/>
              <a:buFont typeface="Arial"/>
              <a:buChar char="•"/>
            </a:pPr>
            <a:r>
              <a:rPr lang="en-GB" sz="2800">
                <a:solidFill>
                  <a:schemeClr val="dk1"/>
                </a:solidFill>
                <a:latin typeface="Times New Roman"/>
                <a:ea typeface="Times New Roman"/>
                <a:cs typeface="Times New Roman"/>
                <a:sym typeface="Times New Roman"/>
              </a:rPr>
              <a:t>Open source data and tools for cal/val: other experiences and how to push that</a:t>
            </a:r>
            <a:endParaRPr sz="2800">
              <a:solidFill>
                <a:schemeClr val="dk1"/>
              </a:solidFill>
              <a:latin typeface="Times New Roman"/>
              <a:ea typeface="Times New Roman"/>
              <a:cs typeface="Times New Roman"/>
              <a:sym typeface="Times New Roman"/>
            </a:endParaRPr>
          </a:p>
          <a:p>
            <a:pPr indent="-342900" lvl="0" marL="360000" marR="0" rtl="0" algn="l">
              <a:spcBef>
                <a:spcPts val="1200"/>
              </a:spcBef>
              <a:spcAft>
                <a:spcPts val="0"/>
              </a:spcAft>
              <a:buClr>
                <a:schemeClr val="dk1"/>
              </a:buClr>
              <a:buSzPts val="2800"/>
              <a:buFont typeface="Arial"/>
              <a:buChar char="•"/>
            </a:pPr>
            <a:r>
              <a:rPr lang="en-GB" sz="2800">
                <a:solidFill>
                  <a:schemeClr val="dk1"/>
                </a:solidFill>
                <a:latin typeface="Times New Roman"/>
                <a:ea typeface="Times New Roman"/>
                <a:cs typeface="Times New Roman"/>
                <a:sym typeface="Times New Roman"/>
              </a:rPr>
              <a:t>Continuous and consistent dense-time series cal-val (for vegetation parameters)</a:t>
            </a:r>
            <a:endParaRPr sz="2800">
              <a:solidFill>
                <a:schemeClr val="dk1"/>
              </a:solidFill>
              <a:latin typeface="Times New Roman"/>
              <a:ea typeface="Times New Roman"/>
              <a:cs typeface="Times New Roman"/>
              <a:sym typeface="Times New Roman"/>
            </a:endParaRPr>
          </a:p>
          <a:p>
            <a:pPr indent="-342900" lvl="0" marL="360000" marR="0" rtl="0" algn="l">
              <a:spcBef>
                <a:spcPts val="1200"/>
              </a:spcBef>
              <a:spcAft>
                <a:spcPts val="0"/>
              </a:spcAft>
              <a:buClr>
                <a:schemeClr val="dk1"/>
              </a:buClr>
              <a:buSzPts val="2800"/>
              <a:buFont typeface="Arial"/>
              <a:buChar char="•"/>
            </a:pPr>
            <a:r>
              <a:rPr lang="en-GB" sz="2800">
                <a:solidFill>
                  <a:schemeClr val="dk1"/>
                </a:solidFill>
                <a:latin typeface="Times New Roman"/>
                <a:ea typeface="Times New Roman"/>
                <a:cs typeface="Times New Roman"/>
                <a:sym typeface="Times New Roman"/>
              </a:rPr>
              <a:t>T-LIDAR as new tool and what are steps towards community consensus approaches</a:t>
            </a:r>
            <a:endParaRPr/>
          </a:p>
          <a:p>
            <a:pPr indent="-342900" lvl="0" marL="360000" marR="0" rtl="0" algn="l">
              <a:spcBef>
                <a:spcPts val="1200"/>
              </a:spcBef>
              <a:spcAft>
                <a:spcPts val="0"/>
              </a:spcAft>
              <a:buClr>
                <a:schemeClr val="dk1"/>
              </a:buClr>
              <a:buSzPts val="2800"/>
              <a:buFont typeface="Arial"/>
              <a:buChar char="•"/>
            </a:pPr>
            <a:r>
              <a:rPr lang="en-GB" sz="2800">
                <a:solidFill>
                  <a:schemeClr val="dk1"/>
                </a:solidFill>
                <a:latin typeface="Times New Roman"/>
                <a:ea typeface="Times New Roman"/>
                <a:cs typeface="Times New Roman"/>
                <a:sym typeface="Times New Roman"/>
              </a:rPr>
              <a:t>Cal/val for biomass estimations from space: role and activities for CEOS LPV</a:t>
            </a:r>
            <a:endParaRPr sz="2800">
              <a:solidFill>
                <a:schemeClr val="dk1"/>
              </a:solidFill>
              <a:latin typeface="Times New Roman"/>
              <a:ea typeface="Times New Roman"/>
              <a:cs typeface="Times New Roman"/>
              <a:sym typeface="Times New Roman"/>
            </a:endParaRPr>
          </a:p>
        </p:txBody>
      </p:sp>
      <p:pic>
        <p:nvPicPr>
          <p:cNvPr descr="untitled" id="617" name="Google Shape;617;p122"/>
          <p:cNvPicPr preferRelativeResize="0"/>
          <p:nvPr/>
        </p:nvPicPr>
        <p:blipFill rotWithShape="1">
          <a:blip r:embed="rId4">
            <a:alphaModFix/>
          </a:blip>
          <a:srcRect b="0" l="0" r="0" t="0"/>
          <a:stretch/>
        </p:blipFill>
        <p:spPr>
          <a:xfrm>
            <a:off x="4343400" y="5778612"/>
            <a:ext cx="1655183" cy="10031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11"/>
          <p:cNvSpPr txBox="1"/>
          <p:nvPr>
            <p:ph type="title"/>
          </p:nvPr>
        </p:nvSpPr>
        <p:spPr>
          <a:xfrm>
            <a:off x="185738" y="-68262"/>
            <a:ext cx="8713787" cy="9064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2500">
                <a:solidFill>
                  <a:srgbClr val="FFC000"/>
                </a:solidFill>
              </a:rPr>
              <a:t>List of global/regional land cover reference datasets</a:t>
            </a:r>
            <a:endParaRPr b="0" sz="2500">
              <a:solidFill>
                <a:srgbClr val="FFC000"/>
              </a:solidFill>
            </a:endParaRPr>
          </a:p>
        </p:txBody>
      </p:sp>
      <p:graphicFrame>
        <p:nvGraphicFramePr>
          <p:cNvPr id="502" name="Google Shape;502;p111"/>
          <p:cNvGraphicFramePr/>
          <p:nvPr/>
        </p:nvGraphicFramePr>
        <p:xfrm>
          <a:off x="438150" y="762000"/>
          <a:ext cx="3000000" cy="3000000"/>
        </p:xfrm>
        <a:graphic>
          <a:graphicData uri="http://schemas.openxmlformats.org/drawingml/2006/table">
            <a:tbl>
              <a:tblPr>
                <a:noFill/>
                <a:tableStyleId>{CF6E470D-E659-4EA7-AE1B-2760AFC9413D}</a:tableStyleId>
              </a:tblPr>
              <a:tblGrid>
                <a:gridCol w="1609725"/>
                <a:gridCol w="1487500"/>
                <a:gridCol w="1541450"/>
                <a:gridCol w="1111250"/>
                <a:gridCol w="1398600"/>
                <a:gridCol w="1252525"/>
              </a:tblGrid>
              <a:tr h="3841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Dataset name</a:t>
                      </a:r>
                      <a:endParaRPr b="1" i="0" sz="10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Provider</a:t>
                      </a:r>
                      <a:endParaRPr b="1" i="0" sz="10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Main use for</a:t>
                      </a:r>
                      <a:endParaRPr b="1" i="0" sz="10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Coverage</a:t>
                      </a:r>
                      <a:endParaRPr b="1" i="0" sz="10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Availability for web portal</a:t>
                      </a:r>
                      <a:endParaRPr b="1" i="0" sz="10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Reference</a:t>
                      </a:r>
                      <a:endParaRPr b="1" i="0" sz="1000" u="none" cap="none" strike="noStrike">
                        <a:solidFill>
                          <a:schemeClr val="dk1"/>
                        </a:solidFill>
                        <a:latin typeface="Times New Roman"/>
                        <a:ea typeface="Times New Roman"/>
                        <a:cs typeface="Times New Roman"/>
                        <a:sym typeface="Times New Roman"/>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920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GLC 2000</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EC JRC</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Mayaux, et al., 2006</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920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IGBP</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Boston U.</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Training</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Scepan, et al., 1999</a:t>
                      </a:r>
                      <a:endParaRPr b="0" i="0" sz="9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920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VHSR db</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Boston U.</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 but not ready</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Olofsson, et al., 2012</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460350">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GlobCover 2005</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ESA/UCL</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Bicheron et al., 2008;</a:t>
                      </a:r>
                      <a:endParaRPr/>
                    </a:p>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Defourny, et al., 2011</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27432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GlobCover 2009</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ESA/UCL</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Bontemps, et al., 2011</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920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Landsat GLC map</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China</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Gong, et al., 2013</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576250">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GLCNMO</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International Steering Committee for Global Mapping</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Training/Validation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Tateishi, et al., 2011</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920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LC CCI</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ESA</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 but not ready</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Achard et al., 2011</a:t>
                      </a:r>
                      <a:endParaRPr b="0" i="0" sz="9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473200">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FAO FRA</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FAO </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Potapov, et al., 2011;FAO &amp; JRC, 2012</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473200">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MODIS training (STEP db)</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Boston U.</a:t>
                      </a:r>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Worlwide</a:t>
                      </a:r>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Strahler et al., 2003;Friedl, et al., 2010</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45262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GEO-WIKI</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GEO-WIKI site</a:t>
                      </a:r>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Calibration/Validation</a:t>
                      </a:r>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Worlwide</a:t>
                      </a:r>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Fritz, et al., 2009; </a:t>
                      </a:r>
                      <a:endParaRPr/>
                    </a:p>
                    <a:p>
                      <a:pPr indent="0" lvl="0" marL="0" marR="0" rtl="0" algn="l">
                        <a:lnSpc>
                          <a:spcPct val="115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Fritz, et al., 2011a</a:t>
                      </a:r>
                      <a:endParaRPr b="0" i="0" sz="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354000">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VIEW-IT</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Worlwide</a:t>
                      </a:r>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chemeClr val="dk1"/>
                        </a:buClr>
                        <a:buSzPts val="900"/>
                        <a:buFont typeface="Arial"/>
                        <a:buNone/>
                      </a:pPr>
                      <a:r>
                        <a:rPr b="0" i="0" lang="en-GB" sz="900" u="none" cap="none" strike="noStrike">
                          <a:solidFill>
                            <a:schemeClr val="dk1"/>
                          </a:solidFill>
                          <a:latin typeface="Arial"/>
                          <a:ea typeface="Arial"/>
                          <a:cs typeface="Arial"/>
                          <a:sym typeface="Arial"/>
                        </a:rPr>
                        <a:t>Clark &amp; Aide, 2011b</a:t>
                      </a:r>
                      <a:endParaRPr b="0" i="0" sz="900" u="none" cap="none" strike="noStrike">
                        <a:solidFill>
                          <a:schemeClr val="dk1"/>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ts val="900"/>
                        <a:buFont typeface="Arial"/>
                        <a:buNone/>
                      </a:pPr>
                      <a:r>
                        <a:t/>
                      </a:r>
                      <a:endParaRPr b="0" i="0" sz="900" u="none" cap="none" strike="noStrike">
                        <a:solidFill>
                          <a:schemeClr val="dk1"/>
                        </a:solidFill>
                        <a:latin typeface="Verdana"/>
                        <a:ea typeface="Verdana"/>
                        <a:cs typeface="Verdana"/>
                        <a:sym typeface="Verdana"/>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920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NELDA dataset</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NELDA</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 </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Northern Eurasia</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chemeClr val="dk1"/>
                        </a:buClr>
                        <a:buSzPts val="900"/>
                        <a:buFont typeface="Arial"/>
                        <a:buNone/>
                      </a:pPr>
                      <a:r>
                        <a:t/>
                      </a:r>
                      <a:endParaRPr b="0" i="0" sz="900" u="none" cap="none" strike="noStrike">
                        <a:solidFill>
                          <a:schemeClr val="dk1"/>
                        </a:solidFill>
                        <a:latin typeface="Verdana"/>
                        <a:ea typeface="Verdana"/>
                        <a:cs typeface="Verdana"/>
                        <a:sym typeface="Verdana"/>
                      </a:endParaRPr>
                    </a:p>
                  </a:txBody>
                  <a:tcPr marT="0" marB="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220650">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TREES</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EC JRC</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Waiting</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3841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Global Human Settlement Layer</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EC-JRC</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Several countries</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Waiting</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384175">
                <a:tc>
                  <a:txBody>
                    <a:bodyPr/>
                    <a:lstStyle/>
                    <a:p>
                      <a:pPr indent="0" lvl="0" marL="0" marR="0" rtl="0" algn="ctr">
                        <a:lnSpc>
                          <a:spcPct val="100000"/>
                        </a:lnSpc>
                        <a:spcBef>
                          <a:spcPts val="0"/>
                        </a:spcBef>
                        <a:spcAft>
                          <a:spcPts val="0"/>
                        </a:spcAft>
                        <a:buClr>
                          <a:schemeClr val="dk1"/>
                        </a:buClr>
                        <a:buSzPts val="1000"/>
                        <a:buFont typeface="Arial"/>
                        <a:buNone/>
                      </a:pPr>
                      <a:r>
                        <a:rPr b="1" i="0" lang="en-GB" sz="1000" u="none" cap="none" strike="noStrike">
                          <a:solidFill>
                            <a:schemeClr val="dk1"/>
                          </a:solidFill>
                          <a:latin typeface="Arial"/>
                          <a:ea typeface="Arial"/>
                          <a:cs typeface="Arial"/>
                          <a:sym typeface="Arial"/>
                        </a:rPr>
                        <a:t>Global urban ground truth data</a:t>
                      </a:r>
                      <a:endParaRPr b="1"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University of Tokyo</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Validation</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Worldwide</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Granted</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12"/>
          <p:cNvSpPr txBox="1"/>
          <p:nvPr>
            <p:ph type="title"/>
          </p:nvPr>
        </p:nvSpPr>
        <p:spPr>
          <a:xfrm>
            <a:off x="233363" y="146050"/>
            <a:ext cx="8713787" cy="114935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GB" sz="2700"/>
              <a:t>Climate modelling (ECV) community requirements and suitability of land cover validation datasets</a:t>
            </a:r>
            <a:endParaRPr sz="2700">
              <a:latin typeface="Verdana"/>
              <a:ea typeface="Verdana"/>
              <a:cs typeface="Verdana"/>
              <a:sym typeface="Verdana"/>
            </a:endParaRPr>
          </a:p>
        </p:txBody>
      </p:sp>
      <p:pic>
        <p:nvPicPr>
          <p:cNvPr descr="C:\Users\tsend001\Dropbox\my_publications\metadata analysis\result2.png" id="508" name="Google Shape;508;p112"/>
          <p:cNvPicPr preferRelativeResize="0"/>
          <p:nvPr/>
        </p:nvPicPr>
        <p:blipFill rotWithShape="1">
          <a:blip r:embed="rId3">
            <a:alphaModFix/>
          </a:blip>
          <a:srcRect b="68260" l="7272" r="0" t="0"/>
          <a:stretch/>
        </p:blipFill>
        <p:spPr>
          <a:xfrm>
            <a:off x="4148138" y="1708150"/>
            <a:ext cx="4919662" cy="2406650"/>
          </a:xfrm>
          <a:prstGeom prst="rect">
            <a:avLst/>
          </a:prstGeom>
          <a:noFill/>
          <a:ln>
            <a:noFill/>
          </a:ln>
        </p:spPr>
      </p:pic>
      <p:graphicFrame>
        <p:nvGraphicFramePr>
          <p:cNvPr id="509" name="Google Shape;509;p112"/>
          <p:cNvGraphicFramePr/>
          <p:nvPr/>
        </p:nvGraphicFramePr>
        <p:xfrm>
          <a:off x="77788" y="1711325"/>
          <a:ext cx="3000000" cy="3000000"/>
        </p:xfrm>
        <a:graphic>
          <a:graphicData uri="http://schemas.openxmlformats.org/drawingml/2006/table">
            <a:tbl>
              <a:tblPr bandRow="1" firstCol="1" firstRow="1">
                <a:noFill/>
                <a:tableStyleId>{0B1B3DCD-E3FB-4761-9487-EA3F95250FA1}</a:tableStyleId>
              </a:tblPr>
              <a:tblGrid>
                <a:gridCol w="1918525"/>
                <a:gridCol w="2042300"/>
              </a:tblGrid>
              <a:tr h="471375">
                <a:tc>
                  <a:txBody>
                    <a:bodyPr/>
                    <a:lstStyle/>
                    <a:p>
                      <a:pPr indent="0" lvl="0" marL="0" marR="0" rtl="0" algn="l">
                        <a:lnSpc>
                          <a:spcPct val="115000"/>
                        </a:lnSpc>
                        <a:spcBef>
                          <a:spcPts val="0"/>
                        </a:spcBef>
                        <a:spcAft>
                          <a:spcPts val="0"/>
                        </a:spcAft>
                        <a:buNone/>
                      </a:pPr>
                      <a:r>
                        <a:rPr lang="en-GB" sz="1000" u="none" cap="none" strike="noStrike"/>
                        <a:t>Requirements</a:t>
                      </a:r>
                      <a:endParaRPr sz="1000" u="none" cap="none" strike="noStrike">
                        <a:latin typeface="Verdana"/>
                        <a:ea typeface="Verdana"/>
                        <a:cs typeface="Verdana"/>
                        <a:sym typeface="Verdana"/>
                      </a:endParaRPr>
                    </a:p>
                  </a:txBody>
                  <a:tcPr marT="0" marB="0" marR="68575" marL="68575" anchor="ctr"/>
                </a:tc>
                <a:tc>
                  <a:txBody>
                    <a:bodyPr/>
                    <a:lstStyle/>
                    <a:p>
                      <a:pPr indent="0" lvl="0" marL="0" marR="0" rtl="0" algn="ctr">
                        <a:lnSpc>
                          <a:spcPct val="115000"/>
                        </a:lnSpc>
                        <a:spcBef>
                          <a:spcPts val="0"/>
                        </a:spcBef>
                        <a:spcAft>
                          <a:spcPts val="0"/>
                        </a:spcAft>
                        <a:buNone/>
                      </a:pPr>
                      <a:r>
                        <a:rPr lang="en-GB" sz="1000" u="none" cap="none" strike="noStrike"/>
                        <a:t>Criteria</a:t>
                      </a:r>
                      <a:endParaRPr sz="1000" u="none" cap="none" strike="noStrike">
                        <a:latin typeface="Verdana"/>
                        <a:ea typeface="Verdana"/>
                        <a:cs typeface="Verdana"/>
                        <a:sym typeface="Verdana"/>
                      </a:endParaRPr>
                    </a:p>
                  </a:txBody>
                  <a:tcPr marT="0" marB="0" marR="68575" marL="68575" anchor="ctr"/>
                </a:tc>
              </a:tr>
              <a:tr h="505500">
                <a:tc rowSpan="2">
                  <a:txBody>
                    <a:bodyPr/>
                    <a:lstStyle/>
                    <a:p>
                      <a:pPr indent="0" lvl="0" marL="0" marR="0" rtl="0" algn="l">
                        <a:lnSpc>
                          <a:spcPct val="115000"/>
                        </a:lnSpc>
                        <a:spcBef>
                          <a:spcPts val="0"/>
                        </a:spcBef>
                        <a:spcAft>
                          <a:spcPts val="0"/>
                        </a:spcAft>
                        <a:buNone/>
                      </a:pPr>
                      <a:r>
                        <a:rPr b="1" lang="en-GB" sz="1000" u="none" cap="none" strike="noStrike"/>
                        <a:t>Statistically rigorous (accurate and precise) overall and class specific accuracy estimates </a:t>
                      </a:r>
                      <a:endParaRPr b="1" sz="1000" u="none" cap="none" strike="noStrike">
                        <a:latin typeface="Verdana"/>
                        <a:ea typeface="Verdana"/>
                        <a:cs typeface="Verdana"/>
                        <a:sym typeface="Verdana"/>
                      </a:endParaRPr>
                    </a:p>
                  </a:txBody>
                  <a:tcPr marT="0" marB="0" marR="68575" marL="68575" anchor="ctr"/>
                </a:tc>
                <a:tc>
                  <a:txBody>
                    <a:bodyPr/>
                    <a:lstStyle/>
                    <a:p>
                      <a:pPr indent="0" lvl="0" marL="0" marR="0" rtl="0" algn="l">
                        <a:lnSpc>
                          <a:spcPct val="115000"/>
                        </a:lnSpc>
                        <a:spcBef>
                          <a:spcPts val="0"/>
                        </a:spcBef>
                        <a:spcAft>
                          <a:spcPts val="0"/>
                        </a:spcAft>
                        <a:buNone/>
                      </a:pPr>
                      <a:r>
                        <a:rPr lang="en-GB" sz="1000" u="none" cap="none" strike="noStrike"/>
                        <a:t>Probability sampling</a:t>
                      </a:r>
                      <a:endParaRPr sz="1000" u="none" cap="none" strike="noStrike">
                        <a:latin typeface="Verdana"/>
                        <a:ea typeface="Verdana"/>
                        <a:cs typeface="Verdana"/>
                        <a:sym typeface="Verdana"/>
                      </a:endParaRPr>
                    </a:p>
                  </a:txBody>
                  <a:tcPr marT="0" marB="0" marR="68575" marL="68575" anchor="ctr"/>
                </a:tc>
              </a:tr>
              <a:tr h="505500">
                <a:tc vMerge="1"/>
                <a:tc>
                  <a:txBody>
                    <a:bodyPr/>
                    <a:lstStyle/>
                    <a:p>
                      <a:pPr indent="0" lvl="0" marL="0" marR="0" rtl="0" algn="l">
                        <a:lnSpc>
                          <a:spcPct val="115000"/>
                        </a:lnSpc>
                        <a:spcBef>
                          <a:spcPts val="0"/>
                        </a:spcBef>
                        <a:spcAft>
                          <a:spcPts val="0"/>
                        </a:spcAft>
                        <a:buNone/>
                      </a:pPr>
                      <a:r>
                        <a:rPr lang="en-GB" sz="1000" u="none" cap="none" strike="noStrike"/>
                        <a:t>Proper representation of important classes</a:t>
                      </a:r>
                      <a:endParaRPr sz="1000" u="none" cap="none" strike="noStrike">
                        <a:latin typeface="Verdana"/>
                        <a:ea typeface="Verdana"/>
                        <a:cs typeface="Verdana"/>
                        <a:sym typeface="Verdana"/>
                      </a:endParaRPr>
                    </a:p>
                  </a:txBody>
                  <a:tcPr marT="0" marB="0" marR="68575" marL="68575" anchor="ctr"/>
                </a:tc>
              </a:tr>
              <a:tr h="581325">
                <a:tc>
                  <a:txBody>
                    <a:bodyPr/>
                    <a:lstStyle/>
                    <a:p>
                      <a:pPr indent="0" lvl="0" marL="0" marR="0" rtl="0" algn="l">
                        <a:lnSpc>
                          <a:spcPct val="115000"/>
                        </a:lnSpc>
                        <a:spcBef>
                          <a:spcPts val="0"/>
                        </a:spcBef>
                        <a:spcAft>
                          <a:spcPts val="0"/>
                        </a:spcAft>
                        <a:buNone/>
                      </a:pPr>
                      <a:r>
                        <a:rPr b="1" lang="en-GB" sz="1000" u="none" cap="none" strike="noStrike"/>
                        <a:t>Compatibility in combining and augmenting the samples </a:t>
                      </a:r>
                      <a:endParaRPr b="1" sz="1000" u="none" cap="none" strike="noStrike">
                        <a:latin typeface="Verdana"/>
                        <a:ea typeface="Verdana"/>
                        <a:cs typeface="Verdana"/>
                        <a:sym typeface="Verdana"/>
                      </a:endParaRPr>
                    </a:p>
                  </a:txBody>
                  <a:tcPr marT="0" marB="0" marR="68575" marL="68575" anchor="ctr"/>
                </a:tc>
                <a:tc>
                  <a:txBody>
                    <a:bodyPr/>
                    <a:lstStyle/>
                    <a:p>
                      <a:pPr indent="0" lvl="0" marL="0" marR="0" rtl="0" algn="l">
                        <a:lnSpc>
                          <a:spcPct val="115000"/>
                        </a:lnSpc>
                        <a:spcBef>
                          <a:spcPts val="0"/>
                        </a:spcBef>
                        <a:spcAft>
                          <a:spcPts val="0"/>
                        </a:spcAft>
                        <a:buNone/>
                      </a:pPr>
                      <a:r>
                        <a:rPr lang="en-GB" sz="1000" u="none" cap="none" strike="noStrike"/>
                        <a:t>Easily combined and augmented sampling scheme</a:t>
                      </a:r>
                      <a:endParaRPr sz="1000" u="none" cap="none" strike="noStrike">
                        <a:latin typeface="Verdana"/>
                        <a:ea typeface="Verdana"/>
                        <a:cs typeface="Verdana"/>
                        <a:sym typeface="Verdana"/>
                      </a:endParaRPr>
                    </a:p>
                  </a:txBody>
                  <a:tcPr marT="0" marB="0" marR="68575" marL="68575" anchor="ctr"/>
                </a:tc>
              </a:tr>
              <a:tr h="387550">
                <a:tc rowSpan="2">
                  <a:txBody>
                    <a:bodyPr/>
                    <a:lstStyle/>
                    <a:p>
                      <a:pPr indent="0" lvl="0" marL="0" marR="0" rtl="0" algn="l">
                        <a:lnSpc>
                          <a:spcPct val="115000"/>
                        </a:lnSpc>
                        <a:spcBef>
                          <a:spcPts val="0"/>
                        </a:spcBef>
                        <a:spcAft>
                          <a:spcPts val="0"/>
                        </a:spcAft>
                        <a:buNone/>
                      </a:pPr>
                      <a:r>
                        <a:rPr b="1" lang="en-GB" sz="1000" u="none" cap="none" strike="noStrike"/>
                        <a:t>Flexible thematic land cover characterization </a:t>
                      </a:r>
                      <a:endParaRPr b="1" sz="1000" u="none" cap="none" strike="noStrike">
                        <a:latin typeface="Verdana"/>
                        <a:ea typeface="Verdana"/>
                        <a:cs typeface="Verdana"/>
                        <a:sym typeface="Verdana"/>
                      </a:endParaRPr>
                    </a:p>
                  </a:txBody>
                  <a:tcPr marT="0" marB="0" marR="68575" marL="68575" anchor="ctr"/>
                </a:tc>
                <a:tc>
                  <a:txBody>
                    <a:bodyPr/>
                    <a:lstStyle/>
                    <a:p>
                      <a:pPr indent="0" lvl="0" marL="0" marR="0" rtl="0" algn="l">
                        <a:lnSpc>
                          <a:spcPct val="115000"/>
                        </a:lnSpc>
                        <a:spcBef>
                          <a:spcPts val="0"/>
                        </a:spcBef>
                        <a:spcAft>
                          <a:spcPts val="0"/>
                        </a:spcAft>
                        <a:buNone/>
                      </a:pPr>
                      <a:r>
                        <a:rPr lang="en-GB" sz="1000" u="none" cap="none" strike="noStrike"/>
                        <a:t>Classification scheme and thematic detail of the legend</a:t>
                      </a:r>
                      <a:endParaRPr sz="1000" u="none" cap="none" strike="noStrike">
                        <a:latin typeface="Verdana"/>
                        <a:ea typeface="Verdana"/>
                        <a:cs typeface="Verdana"/>
                        <a:sym typeface="Verdana"/>
                      </a:endParaRPr>
                    </a:p>
                  </a:txBody>
                  <a:tcPr marT="0" marB="0" marR="68575" marL="68575" anchor="ctr"/>
                </a:tc>
              </a:tr>
              <a:tr h="387550">
                <a:tc vMerge="1"/>
                <a:tc>
                  <a:txBody>
                    <a:bodyPr/>
                    <a:lstStyle/>
                    <a:p>
                      <a:pPr indent="0" lvl="0" marL="0" marR="0" rtl="0" algn="l">
                        <a:lnSpc>
                          <a:spcPct val="115000"/>
                        </a:lnSpc>
                        <a:spcBef>
                          <a:spcPts val="0"/>
                        </a:spcBef>
                        <a:spcAft>
                          <a:spcPts val="0"/>
                        </a:spcAft>
                        <a:buNone/>
                      </a:pPr>
                      <a:r>
                        <a:rPr lang="en-GB" sz="1000" u="none" cap="none" strike="noStrike"/>
                        <a:t>Hierarchical classifiers provided</a:t>
                      </a:r>
                      <a:endParaRPr sz="1000" u="none" cap="none" strike="noStrike">
                        <a:latin typeface="Verdana"/>
                        <a:ea typeface="Verdana"/>
                        <a:cs typeface="Verdana"/>
                        <a:sym typeface="Verdana"/>
                      </a:endParaRPr>
                    </a:p>
                  </a:txBody>
                  <a:tcPr marT="0" marB="0" marR="68575" marL="68575" anchor="ctr"/>
                </a:tc>
              </a:tr>
              <a:tr h="387550">
                <a:tc>
                  <a:txBody>
                    <a:bodyPr/>
                    <a:lstStyle/>
                    <a:p>
                      <a:pPr indent="0" lvl="0" marL="0" marR="0" rtl="0" algn="l">
                        <a:lnSpc>
                          <a:spcPct val="115000"/>
                        </a:lnSpc>
                        <a:spcBef>
                          <a:spcPts val="0"/>
                        </a:spcBef>
                        <a:spcAft>
                          <a:spcPts val="0"/>
                        </a:spcAft>
                        <a:buNone/>
                      </a:pPr>
                      <a:r>
                        <a:rPr b="1" lang="en-GB" sz="1000" u="none" cap="none" strike="noStrike"/>
                        <a:t>Temporal coverage</a:t>
                      </a:r>
                      <a:endParaRPr b="1" sz="1000" u="none" cap="none" strike="noStrike">
                        <a:latin typeface="Verdana"/>
                        <a:ea typeface="Verdana"/>
                        <a:cs typeface="Verdana"/>
                        <a:sym typeface="Verdana"/>
                      </a:endParaRPr>
                    </a:p>
                  </a:txBody>
                  <a:tcPr marT="0" marB="0" marR="68575" marL="68575" anchor="ctr"/>
                </a:tc>
                <a:tc>
                  <a:txBody>
                    <a:bodyPr/>
                    <a:lstStyle/>
                    <a:p>
                      <a:pPr indent="0" lvl="0" marL="0" marR="0" rtl="0" algn="l">
                        <a:lnSpc>
                          <a:spcPct val="115000"/>
                        </a:lnSpc>
                        <a:spcBef>
                          <a:spcPts val="0"/>
                        </a:spcBef>
                        <a:spcAft>
                          <a:spcPts val="0"/>
                        </a:spcAft>
                        <a:buNone/>
                      </a:pPr>
                      <a:r>
                        <a:rPr lang="en-GB" sz="1000" u="none" cap="none" strike="noStrike"/>
                        <a:t>Multi-date (1990-2000-2005-2010)</a:t>
                      </a:r>
                      <a:endParaRPr sz="1000" u="none" cap="none" strike="noStrike">
                        <a:latin typeface="Verdana"/>
                        <a:ea typeface="Verdana"/>
                        <a:cs typeface="Verdana"/>
                        <a:sym typeface="Verdana"/>
                      </a:endParaRPr>
                    </a:p>
                  </a:txBody>
                  <a:tcPr marT="0" marB="0" marR="68575" marL="68575" anchor="ctr"/>
                </a:tc>
              </a:tr>
              <a:tr h="387550">
                <a:tc>
                  <a:txBody>
                    <a:bodyPr/>
                    <a:lstStyle/>
                    <a:p>
                      <a:pPr indent="0" lvl="0" marL="0" marR="0" rtl="0" algn="l">
                        <a:lnSpc>
                          <a:spcPct val="115000"/>
                        </a:lnSpc>
                        <a:spcBef>
                          <a:spcPts val="0"/>
                        </a:spcBef>
                        <a:spcAft>
                          <a:spcPts val="0"/>
                        </a:spcAft>
                        <a:buNone/>
                      </a:pPr>
                      <a:r>
                        <a:rPr b="1" lang="en-GB" sz="1000" u="none" cap="none" strike="noStrike"/>
                        <a:t>Stability over multi-date datasets </a:t>
                      </a:r>
                      <a:endParaRPr b="1" sz="1000" u="none" cap="none" strike="noStrike">
                        <a:latin typeface="Verdana"/>
                        <a:ea typeface="Verdana"/>
                        <a:cs typeface="Verdana"/>
                        <a:sym typeface="Verdana"/>
                      </a:endParaRPr>
                    </a:p>
                  </a:txBody>
                  <a:tcPr marT="0" marB="0" marR="68575" marL="68575" anchor="ctr"/>
                </a:tc>
                <a:tc>
                  <a:txBody>
                    <a:bodyPr/>
                    <a:lstStyle/>
                    <a:p>
                      <a:pPr indent="0" lvl="0" marL="0" marR="0" rtl="0" algn="l">
                        <a:lnSpc>
                          <a:spcPct val="115000"/>
                        </a:lnSpc>
                        <a:spcBef>
                          <a:spcPts val="0"/>
                        </a:spcBef>
                        <a:spcAft>
                          <a:spcPts val="0"/>
                        </a:spcAft>
                        <a:buNone/>
                      </a:pPr>
                      <a:r>
                        <a:rPr lang="en-GB" sz="1000" u="none" cap="none" strike="noStrike"/>
                        <a:t>Stable multi-date sample</a:t>
                      </a:r>
                      <a:endParaRPr sz="1000" u="none" cap="none" strike="noStrike">
                        <a:latin typeface="Verdana"/>
                        <a:ea typeface="Verdana"/>
                        <a:cs typeface="Verdana"/>
                        <a:sym typeface="Verdana"/>
                      </a:endParaRPr>
                    </a:p>
                  </a:txBody>
                  <a:tcPr marT="0" marB="0" marR="68575" marL="68575" anchor="ctr"/>
                </a:tc>
              </a:tr>
              <a:tr h="193775">
                <a:tc>
                  <a:txBody>
                    <a:bodyPr/>
                    <a:lstStyle/>
                    <a:p>
                      <a:pPr indent="0" lvl="0" marL="0" marR="0" rtl="0" algn="l">
                        <a:lnSpc>
                          <a:spcPct val="115000"/>
                        </a:lnSpc>
                        <a:spcBef>
                          <a:spcPts val="0"/>
                        </a:spcBef>
                        <a:spcAft>
                          <a:spcPts val="0"/>
                        </a:spcAft>
                        <a:buNone/>
                      </a:pPr>
                      <a:r>
                        <a:rPr b="1" lang="en-GB" sz="1000" u="none" cap="none" strike="noStrike"/>
                        <a:t>Spatial resolution  </a:t>
                      </a:r>
                      <a:endParaRPr b="1" sz="1000" u="none" cap="none" strike="noStrike">
                        <a:latin typeface="Verdana"/>
                        <a:ea typeface="Verdana"/>
                        <a:cs typeface="Verdana"/>
                        <a:sym typeface="Verdana"/>
                      </a:endParaRPr>
                    </a:p>
                  </a:txBody>
                  <a:tcPr marT="0" marB="0" marR="68575" marL="68575" anchor="ctr"/>
                </a:tc>
                <a:tc>
                  <a:txBody>
                    <a:bodyPr/>
                    <a:lstStyle/>
                    <a:p>
                      <a:pPr indent="0" lvl="0" marL="0" marR="0" rtl="0" algn="l">
                        <a:lnSpc>
                          <a:spcPct val="115000"/>
                        </a:lnSpc>
                        <a:spcBef>
                          <a:spcPts val="0"/>
                        </a:spcBef>
                        <a:spcAft>
                          <a:spcPts val="0"/>
                        </a:spcAft>
                        <a:buNone/>
                      </a:pPr>
                      <a:r>
                        <a:rPr lang="en-GB" sz="1000" u="none" cap="none" strike="noStrike"/>
                        <a:t>Appropriate spatial detail</a:t>
                      </a:r>
                      <a:endParaRPr sz="1000" u="none" cap="none" strike="noStrike">
                        <a:latin typeface="Verdana"/>
                        <a:ea typeface="Verdana"/>
                        <a:cs typeface="Verdana"/>
                        <a:sym typeface="Verdana"/>
                      </a:endParaRPr>
                    </a:p>
                  </a:txBody>
                  <a:tcPr marT="0" marB="0" marR="68575" marL="68575" anchor="ctr"/>
                </a:tc>
              </a:tr>
              <a:tr h="653200">
                <a:tc>
                  <a:txBody>
                    <a:bodyPr/>
                    <a:lstStyle/>
                    <a:p>
                      <a:pPr indent="0" lvl="0" marL="0" marR="0" rtl="0" algn="l">
                        <a:lnSpc>
                          <a:spcPct val="115000"/>
                        </a:lnSpc>
                        <a:spcBef>
                          <a:spcPts val="0"/>
                        </a:spcBef>
                        <a:spcAft>
                          <a:spcPts val="0"/>
                        </a:spcAft>
                        <a:buNone/>
                      </a:pPr>
                      <a:r>
                        <a:rPr b="1" lang="en-GB" sz="1000" u="none" cap="none" strike="noStrike"/>
                        <a:t>Qualify flag information available </a:t>
                      </a:r>
                      <a:endParaRPr b="1" sz="1000" u="none" cap="none" strike="noStrike">
                        <a:latin typeface="Verdana"/>
                        <a:ea typeface="Verdana"/>
                        <a:cs typeface="Verdana"/>
                        <a:sym typeface="Verdana"/>
                      </a:endParaRPr>
                    </a:p>
                  </a:txBody>
                  <a:tcPr marT="0" marB="0" marR="68575" marL="68575" anchor="ctr"/>
                </a:tc>
                <a:tc>
                  <a:txBody>
                    <a:bodyPr/>
                    <a:lstStyle/>
                    <a:p>
                      <a:pPr indent="0" lvl="0" marL="0" marR="0" rtl="0" algn="l">
                        <a:lnSpc>
                          <a:spcPct val="115000"/>
                        </a:lnSpc>
                        <a:spcBef>
                          <a:spcPts val="0"/>
                        </a:spcBef>
                        <a:spcAft>
                          <a:spcPts val="0"/>
                        </a:spcAft>
                        <a:buNone/>
                      </a:pPr>
                      <a:r>
                        <a:rPr lang="en-GB" sz="1000" u="none" cap="none" strike="noStrike"/>
                        <a:t>Verified and interpretation confidence recorded</a:t>
                      </a:r>
                      <a:endParaRPr sz="1000" u="none" cap="none" strike="noStrike">
                        <a:latin typeface="Verdana"/>
                        <a:ea typeface="Verdana"/>
                        <a:cs typeface="Verdana"/>
                        <a:sym typeface="Verdana"/>
                      </a:endParaRPr>
                    </a:p>
                  </a:txBody>
                  <a:tcPr marT="0" marB="0" marR="68575" marL="68575" anchor="ctr"/>
                </a:tc>
              </a:tr>
            </a:tbl>
          </a:graphicData>
        </a:graphic>
      </p:graphicFrame>
      <p:sp>
        <p:nvSpPr>
          <p:cNvPr id="510" name="Google Shape;510;p112"/>
          <p:cNvSpPr/>
          <p:nvPr/>
        </p:nvSpPr>
        <p:spPr>
          <a:xfrm>
            <a:off x="4572000" y="4419600"/>
            <a:ext cx="423386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u="sng">
                <a:solidFill>
                  <a:schemeClr val="hlink"/>
                </a:solidFill>
                <a:latin typeface="Times New Roman"/>
                <a:ea typeface="Times New Roman"/>
                <a:cs typeface="Times New Roman"/>
                <a:sym typeface="Times New Roman"/>
                <a:hlinkClick r:id="rId4"/>
              </a:rPr>
              <a:t>http://www.gofcgold.wur.nl/sites/gofcgold_refdataportal.php</a:t>
            </a:r>
            <a:r>
              <a:rPr b="1" lang="en-GB" sz="2000">
                <a:solidFill>
                  <a:srgbClr val="FFFFFF"/>
                </a:solidFill>
                <a:latin typeface="Times New Roman"/>
                <a:ea typeface="Times New Roman"/>
                <a:cs typeface="Times New Roman"/>
                <a:sym typeface="Times New Roman"/>
              </a:rPr>
              <a:t> </a:t>
            </a:r>
            <a:endParaRPr b="1" sz="2000">
              <a:solidFill>
                <a:srgbClr val="FFFFFF"/>
              </a:solidFill>
              <a:latin typeface="Times New Roman"/>
              <a:ea typeface="Times New Roman"/>
              <a:cs typeface="Times New Roman"/>
              <a:sym typeface="Times New Roman"/>
            </a:endParaRPr>
          </a:p>
        </p:txBody>
      </p:sp>
      <p:sp>
        <p:nvSpPr>
          <p:cNvPr id="511" name="Google Shape;511;p112"/>
          <p:cNvSpPr txBox="1"/>
          <p:nvPr/>
        </p:nvSpPr>
        <p:spPr>
          <a:xfrm>
            <a:off x="4123932" y="5642919"/>
            <a:ext cx="50962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rgbClr val="FFFFFF"/>
                </a:solidFill>
                <a:latin typeface="Times New Roman"/>
                <a:ea typeface="Times New Roman"/>
                <a:cs typeface="Times New Roman"/>
                <a:sym typeface="Times New Roman"/>
              </a:rPr>
              <a:t>Tzendbazar et al., 2014. ISPRS Journal </a:t>
            </a:r>
            <a:endParaRPr sz="240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113"/>
          <p:cNvPicPr preferRelativeResize="0"/>
          <p:nvPr/>
        </p:nvPicPr>
        <p:blipFill rotWithShape="1">
          <a:blip r:embed="rId3">
            <a:alphaModFix/>
          </a:blip>
          <a:srcRect b="24650" l="4298" r="4998" t="23907"/>
          <a:stretch/>
        </p:blipFill>
        <p:spPr>
          <a:xfrm>
            <a:off x="92075" y="2574925"/>
            <a:ext cx="8993188" cy="3608388"/>
          </a:xfrm>
          <a:prstGeom prst="rect">
            <a:avLst/>
          </a:prstGeom>
          <a:noFill/>
          <a:ln>
            <a:noFill/>
          </a:ln>
        </p:spPr>
      </p:pic>
      <p:sp>
        <p:nvSpPr>
          <p:cNvPr id="518" name="Google Shape;518;p113"/>
          <p:cNvSpPr txBox="1"/>
          <p:nvPr>
            <p:ph type="title"/>
          </p:nvPr>
        </p:nvSpPr>
        <p:spPr>
          <a:xfrm>
            <a:off x="457200" y="203200"/>
            <a:ext cx="7283450" cy="7048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The GlobBiomass reference dataset</a:t>
            </a:r>
            <a:endParaRPr/>
          </a:p>
        </p:txBody>
      </p:sp>
      <p:pic>
        <p:nvPicPr>
          <p:cNvPr id="519" name="Google Shape;519;p113"/>
          <p:cNvPicPr preferRelativeResize="0"/>
          <p:nvPr/>
        </p:nvPicPr>
        <p:blipFill rotWithShape="1">
          <a:blip r:embed="rId4">
            <a:alphaModFix/>
          </a:blip>
          <a:srcRect b="0" l="0" r="0" t="0"/>
          <a:stretch/>
        </p:blipFill>
        <p:spPr>
          <a:xfrm>
            <a:off x="7667625" y="6253163"/>
            <a:ext cx="1435100" cy="561975"/>
          </a:xfrm>
          <a:prstGeom prst="rect">
            <a:avLst/>
          </a:prstGeom>
          <a:noFill/>
          <a:ln>
            <a:noFill/>
          </a:ln>
        </p:spPr>
      </p:pic>
      <p:sp>
        <p:nvSpPr>
          <p:cNvPr id="520" name="Google Shape;520;p113"/>
          <p:cNvSpPr txBox="1"/>
          <p:nvPr/>
        </p:nvSpPr>
        <p:spPr>
          <a:xfrm>
            <a:off x="250825" y="1341438"/>
            <a:ext cx="7200900" cy="64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192C67"/>
              </a:buClr>
              <a:buSzPts val="2800"/>
              <a:buFont typeface="Arial"/>
              <a:buChar char="•"/>
            </a:pPr>
            <a:r>
              <a:rPr lang="en-GB" sz="2800">
                <a:solidFill>
                  <a:srgbClr val="192C67"/>
                </a:solidFill>
                <a:latin typeface="Calibri"/>
                <a:ea typeface="Calibri"/>
                <a:cs typeface="Calibri"/>
                <a:sym typeface="Calibri"/>
              </a:rPr>
              <a:t>~ 15,000 plots in the tropics</a:t>
            </a:r>
            <a:endParaRPr/>
          </a:p>
          <a:p>
            <a:pPr indent="-342900" lvl="0" marL="342900" marR="0" rtl="0" algn="l">
              <a:spcBef>
                <a:spcPts val="560"/>
              </a:spcBef>
              <a:spcAft>
                <a:spcPts val="0"/>
              </a:spcAft>
              <a:buClr>
                <a:srgbClr val="192C67"/>
              </a:buClr>
              <a:buSzPts val="2800"/>
              <a:buFont typeface="Arial"/>
              <a:buChar char="•"/>
            </a:pPr>
            <a:r>
              <a:rPr lang="en-GB" sz="2800">
                <a:solidFill>
                  <a:srgbClr val="192C67"/>
                </a:solidFill>
                <a:latin typeface="Calibri"/>
                <a:ea typeface="Calibri"/>
                <a:cs typeface="Calibri"/>
                <a:sym typeface="Calibri"/>
              </a:rPr>
              <a:t>~ 100,000 plots in Europe</a:t>
            </a:r>
            <a:endParaRPr/>
          </a:p>
          <a:p>
            <a:pPr indent="-139700" lvl="0" marL="342900" marR="0" rtl="0" algn="l">
              <a:spcBef>
                <a:spcPts val="640"/>
              </a:spcBef>
              <a:spcAft>
                <a:spcPts val="0"/>
              </a:spcAft>
              <a:buClr>
                <a:srgbClr val="192C67"/>
              </a:buClr>
              <a:buSzPts val="3200"/>
              <a:buFont typeface="Arial"/>
              <a:buNone/>
            </a:pPr>
            <a:r>
              <a:t/>
            </a:r>
            <a:endParaRPr sz="3200">
              <a:solidFill>
                <a:srgbClr val="192C67"/>
              </a:solidFill>
              <a:latin typeface="Calibri"/>
              <a:ea typeface="Calibri"/>
              <a:cs typeface="Calibri"/>
              <a:sym typeface="Calibri"/>
            </a:endParaRPr>
          </a:p>
        </p:txBody>
      </p:sp>
      <p:sp>
        <p:nvSpPr>
          <p:cNvPr id="521" name="Google Shape;521;p113"/>
          <p:cNvSpPr/>
          <p:nvPr/>
        </p:nvSpPr>
        <p:spPr>
          <a:xfrm>
            <a:off x="3702050" y="5854700"/>
            <a:ext cx="1773238"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192C67"/>
                </a:solidFill>
                <a:latin typeface="Calibri"/>
                <a:ea typeface="Calibri"/>
                <a:cs typeface="Calibri"/>
                <a:sym typeface="Calibri"/>
              </a:rPr>
              <a:t>Dataset 04/2016</a:t>
            </a:r>
            <a:endParaRPr/>
          </a:p>
        </p:txBody>
      </p:sp>
      <p:sp>
        <p:nvSpPr>
          <p:cNvPr id="522" name="Google Shape;522;p113"/>
          <p:cNvSpPr txBox="1"/>
          <p:nvPr/>
        </p:nvSpPr>
        <p:spPr>
          <a:xfrm>
            <a:off x="5301940" y="1343561"/>
            <a:ext cx="377661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Times New Roman"/>
                <a:ea typeface="Times New Roman"/>
                <a:cs typeface="Times New Roman"/>
                <a:sym typeface="Times New Roman"/>
              </a:rPr>
              <a:t>Avitabile et al., 2016, GCB</a:t>
            </a:r>
            <a:endParaRPr/>
          </a:p>
          <a:p>
            <a:pPr indent="0" lvl="0" marL="0" marR="0" rtl="0" algn="ctr">
              <a:spcBef>
                <a:spcPts val="0"/>
              </a:spcBef>
              <a:spcAft>
                <a:spcPts val="0"/>
              </a:spcAft>
              <a:buNone/>
            </a:pPr>
            <a:r>
              <a:rPr lang="en-GB" sz="2000">
                <a:solidFill>
                  <a:srgbClr val="FF0000"/>
                </a:solidFill>
                <a:latin typeface="Times New Roman"/>
                <a:ea typeface="Times New Roman"/>
                <a:cs typeface="Times New Roman"/>
                <a:sym typeface="Times New Roman"/>
              </a:rPr>
              <a:t>Map and reference data online at:</a:t>
            </a:r>
            <a:endParaRPr/>
          </a:p>
          <a:p>
            <a:pPr indent="0" lvl="0" marL="0" marR="0" rtl="0" algn="ctr">
              <a:spcBef>
                <a:spcPts val="0"/>
              </a:spcBef>
              <a:spcAft>
                <a:spcPts val="0"/>
              </a:spcAft>
              <a:buNone/>
            </a:pPr>
            <a:r>
              <a:rPr lang="en-GB" sz="2000" u="sng">
                <a:solidFill>
                  <a:schemeClr val="hlink"/>
                </a:solidFill>
                <a:latin typeface="Times New Roman"/>
                <a:ea typeface="Times New Roman"/>
                <a:cs typeface="Times New Roman"/>
                <a:sym typeface="Times New Roman"/>
                <a:hlinkClick r:id="rId5"/>
              </a:rPr>
              <a:t>www.wageningenur.nl/grsbiomass</a:t>
            </a:r>
            <a:r>
              <a:rPr lang="en-GB" sz="2000">
                <a:solidFill>
                  <a:srgbClr val="FF0000"/>
                </a:solidFill>
                <a:latin typeface="Times New Roman"/>
                <a:ea typeface="Times New Roman"/>
                <a:cs typeface="Times New Roman"/>
                <a:sym typeface="Times New Roman"/>
              </a:rPr>
              <a:t> </a:t>
            </a:r>
            <a:endParaRPr sz="20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14"/>
          <p:cNvSpPr txBox="1"/>
          <p:nvPr>
            <p:ph type="title"/>
          </p:nvPr>
        </p:nvSpPr>
        <p:spPr>
          <a:xfrm>
            <a:off x="491642" y="230188"/>
            <a:ext cx="8442796" cy="791650"/>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33333"/>
              </a:lnSpc>
              <a:spcBef>
                <a:spcPts val="0"/>
              </a:spcBef>
              <a:spcAft>
                <a:spcPts val="0"/>
              </a:spcAft>
              <a:buNone/>
            </a:pPr>
            <a:r>
              <a:rPr lang="en-GB"/>
              <a:t>Dense vegetation time series Cal/Val</a:t>
            </a:r>
            <a:endParaRPr/>
          </a:p>
        </p:txBody>
      </p:sp>
      <p:sp>
        <p:nvSpPr>
          <p:cNvPr id="528" name="Google Shape;528;p114"/>
          <p:cNvSpPr txBox="1"/>
          <p:nvPr>
            <p:ph idx="1" type="body"/>
          </p:nvPr>
        </p:nvSpPr>
        <p:spPr>
          <a:xfrm>
            <a:off x="441749" y="1054417"/>
            <a:ext cx="8521188" cy="2880589"/>
          </a:xfrm>
          <a:prstGeom prst="rect">
            <a:avLst/>
          </a:prstGeom>
          <a:noFill/>
          <a:ln>
            <a:noFill/>
          </a:ln>
        </p:spPr>
        <p:txBody>
          <a:bodyPr anchorCtr="0" anchor="t" bIns="45700" lIns="91425" spcFirstLastPara="1" rIns="91425" wrap="square" tIns="45700">
            <a:noAutofit/>
          </a:bodyPr>
          <a:lstStyle/>
          <a:p>
            <a:pPr indent="-252413" lvl="0" marL="252413" rtl="0" algn="l">
              <a:lnSpc>
                <a:spcPct val="113636"/>
              </a:lnSpc>
              <a:spcBef>
                <a:spcPts val="0"/>
              </a:spcBef>
              <a:spcAft>
                <a:spcPts val="0"/>
              </a:spcAft>
              <a:buSzPts val="3080"/>
              <a:buChar char="▪"/>
            </a:pPr>
            <a:r>
              <a:rPr lang="en-GB"/>
              <a:t>Missing cal/val sites for high density time series </a:t>
            </a:r>
            <a:br>
              <a:rPr lang="en-GB"/>
            </a:br>
            <a:r>
              <a:rPr lang="en-GB"/>
              <a:t>(&gt;1 week) over dynamic vegetation</a:t>
            </a:r>
            <a:endParaRPr/>
          </a:p>
          <a:p>
            <a:pPr indent="-252413" lvl="0" marL="252413" rtl="0" algn="l">
              <a:lnSpc>
                <a:spcPct val="113636"/>
              </a:lnSpc>
              <a:spcBef>
                <a:spcPts val="1200"/>
              </a:spcBef>
              <a:spcAft>
                <a:spcPts val="0"/>
              </a:spcAft>
              <a:buSzPts val="3080"/>
              <a:buChar char="▪"/>
            </a:pPr>
            <a:r>
              <a:rPr lang="en-GB"/>
              <a:t>Forest ecosystems: largest discrepancies between LAI datasets, and impact of dynamics and changes</a:t>
            </a:r>
            <a:endParaRPr/>
          </a:p>
          <a:p>
            <a:pPr indent="-252413" lvl="0" marL="252413" rtl="0" algn="l">
              <a:lnSpc>
                <a:spcPct val="113636"/>
              </a:lnSpc>
              <a:spcBef>
                <a:spcPts val="1200"/>
              </a:spcBef>
              <a:spcAft>
                <a:spcPts val="0"/>
              </a:spcAft>
              <a:buSzPts val="3080"/>
              <a:buChar char="▪"/>
            </a:pPr>
            <a:r>
              <a:rPr lang="en-GB"/>
              <a:t>New sensing opportunities: UAVs, terrestrial laser scanning, passive sensors etc. </a:t>
            </a:r>
            <a:endParaRPr/>
          </a:p>
        </p:txBody>
      </p:sp>
      <p:sp>
        <p:nvSpPr>
          <p:cNvPr id="529" name="Google Shape;529;p114"/>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p>
            <a:pPr indent="0" lvl="0" marL="0" rtl="0" algn="r">
              <a:lnSpc>
                <a:spcPct val="133333"/>
              </a:lnSpc>
              <a:spcBef>
                <a:spcPts val="0"/>
              </a:spcBef>
              <a:spcAft>
                <a:spcPts val="0"/>
              </a:spcAft>
              <a:buNone/>
            </a:pPr>
            <a:fld id="{00000000-1234-1234-1234-123412341234}" type="slidenum">
              <a:rPr lang="en-GB">
                <a:solidFill>
                  <a:srgbClr val="FFFFFF"/>
                </a:solidFill>
              </a:rPr>
              <a:t>‹#›</a:t>
            </a:fld>
            <a:endParaRPr>
              <a:solidFill>
                <a:srgbClr val="FFFFFF"/>
              </a:solidFill>
            </a:endParaRPr>
          </a:p>
        </p:txBody>
      </p:sp>
      <p:pic>
        <p:nvPicPr>
          <p:cNvPr id="530" name="Google Shape;530;p114"/>
          <p:cNvPicPr preferRelativeResize="0"/>
          <p:nvPr/>
        </p:nvPicPr>
        <p:blipFill rotWithShape="1">
          <a:blip r:embed="rId3">
            <a:alphaModFix/>
          </a:blip>
          <a:srcRect b="0" l="24831" r="9872" t="0"/>
          <a:stretch/>
        </p:blipFill>
        <p:spPr>
          <a:xfrm>
            <a:off x="329456" y="3842534"/>
            <a:ext cx="2454841" cy="2264879"/>
          </a:xfrm>
          <a:prstGeom prst="rect">
            <a:avLst/>
          </a:prstGeom>
          <a:noFill/>
          <a:ln>
            <a:noFill/>
          </a:ln>
        </p:spPr>
      </p:pic>
      <p:pic>
        <p:nvPicPr>
          <p:cNvPr id="531" name="Google Shape;531;p114"/>
          <p:cNvPicPr preferRelativeResize="0"/>
          <p:nvPr/>
        </p:nvPicPr>
        <p:blipFill rotWithShape="1">
          <a:blip r:embed="rId4">
            <a:alphaModFix/>
          </a:blip>
          <a:srcRect b="0" l="0" r="0" t="0"/>
          <a:stretch/>
        </p:blipFill>
        <p:spPr>
          <a:xfrm>
            <a:off x="3078369" y="3842535"/>
            <a:ext cx="2077813" cy="2264879"/>
          </a:xfrm>
          <a:prstGeom prst="rect">
            <a:avLst/>
          </a:prstGeom>
          <a:noFill/>
          <a:ln>
            <a:noFill/>
          </a:ln>
        </p:spPr>
      </p:pic>
      <p:pic>
        <p:nvPicPr>
          <p:cNvPr id="532" name="Google Shape;532;p114"/>
          <p:cNvPicPr preferRelativeResize="0"/>
          <p:nvPr/>
        </p:nvPicPr>
        <p:blipFill rotWithShape="1">
          <a:blip r:embed="rId5">
            <a:alphaModFix/>
          </a:blip>
          <a:srcRect b="0" l="0" r="0" t="0"/>
          <a:stretch/>
        </p:blipFill>
        <p:spPr>
          <a:xfrm>
            <a:off x="5445329" y="3832263"/>
            <a:ext cx="1434239" cy="2264878"/>
          </a:xfrm>
          <a:prstGeom prst="rect">
            <a:avLst/>
          </a:prstGeom>
          <a:noFill/>
          <a:ln>
            <a:noFill/>
          </a:ln>
        </p:spPr>
      </p:pic>
      <p:pic>
        <p:nvPicPr>
          <p:cNvPr id="533" name="Google Shape;533;p114"/>
          <p:cNvPicPr preferRelativeResize="0"/>
          <p:nvPr/>
        </p:nvPicPr>
        <p:blipFill rotWithShape="1">
          <a:blip r:embed="rId6">
            <a:alphaModFix/>
          </a:blip>
          <a:srcRect b="0" l="0" r="0" t="0"/>
          <a:stretch/>
        </p:blipFill>
        <p:spPr>
          <a:xfrm>
            <a:off x="7243283" y="3842537"/>
            <a:ext cx="1273993" cy="2264877"/>
          </a:xfrm>
          <a:prstGeom prst="rect">
            <a:avLst/>
          </a:prstGeom>
          <a:noFill/>
          <a:ln>
            <a:noFill/>
          </a:ln>
        </p:spPr>
      </p:pic>
      <p:sp>
        <p:nvSpPr>
          <p:cNvPr id="534" name="Google Shape;534;p114"/>
          <p:cNvSpPr txBox="1"/>
          <p:nvPr/>
        </p:nvSpPr>
        <p:spPr>
          <a:xfrm>
            <a:off x="329456" y="5804701"/>
            <a:ext cx="2464457" cy="302712"/>
          </a:xfrm>
          <a:prstGeom prst="rect">
            <a:avLst/>
          </a:prstGeom>
          <a:solidFill>
            <a:srgbClr val="FFFFFF">
              <a:alpha val="35686"/>
            </a:srgbClr>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0000"/>
                </a:solidFill>
                <a:latin typeface="Verdana"/>
                <a:ea typeface="Verdana"/>
                <a:cs typeface="Verdana"/>
                <a:sym typeface="Verdana"/>
              </a:rPr>
              <a:t>Hyperspectral UAV/drone</a:t>
            </a:r>
            <a:endParaRPr/>
          </a:p>
        </p:txBody>
      </p:sp>
      <p:sp>
        <p:nvSpPr>
          <p:cNvPr id="535" name="Google Shape;535;p114"/>
          <p:cNvSpPr txBox="1"/>
          <p:nvPr/>
        </p:nvSpPr>
        <p:spPr>
          <a:xfrm>
            <a:off x="3078369" y="5814978"/>
            <a:ext cx="2077813" cy="302712"/>
          </a:xfrm>
          <a:prstGeom prst="rect">
            <a:avLst/>
          </a:prstGeom>
          <a:solidFill>
            <a:srgbClr val="FFFFFF">
              <a:alpha val="35686"/>
            </a:srgbClr>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0000"/>
                </a:solidFill>
                <a:latin typeface="Verdana"/>
                <a:ea typeface="Verdana"/>
                <a:cs typeface="Verdana"/>
                <a:sym typeface="Verdana"/>
              </a:rPr>
              <a:t>Hemispherical LIDAR</a:t>
            </a:r>
            <a:endParaRPr/>
          </a:p>
        </p:txBody>
      </p:sp>
      <p:sp>
        <p:nvSpPr>
          <p:cNvPr id="536" name="Google Shape;536;p114"/>
          <p:cNvSpPr txBox="1"/>
          <p:nvPr/>
        </p:nvSpPr>
        <p:spPr>
          <a:xfrm>
            <a:off x="5445330" y="5804701"/>
            <a:ext cx="1434239" cy="302712"/>
          </a:xfrm>
          <a:prstGeom prst="rect">
            <a:avLst/>
          </a:prstGeom>
          <a:solidFill>
            <a:srgbClr val="FFFFFF">
              <a:alpha val="35686"/>
            </a:srgbClr>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0000"/>
                </a:solidFill>
                <a:latin typeface="Verdana"/>
                <a:ea typeface="Verdana"/>
                <a:cs typeface="Verdana"/>
                <a:sym typeface="Verdana"/>
              </a:rPr>
              <a:t>Vegnet LIDAR</a:t>
            </a:r>
            <a:endParaRPr/>
          </a:p>
        </p:txBody>
      </p:sp>
      <p:sp>
        <p:nvSpPr>
          <p:cNvPr id="537" name="Google Shape;537;p114"/>
          <p:cNvSpPr txBox="1"/>
          <p:nvPr/>
        </p:nvSpPr>
        <p:spPr>
          <a:xfrm>
            <a:off x="7243283" y="5784156"/>
            <a:ext cx="1273993" cy="323165"/>
          </a:xfrm>
          <a:prstGeom prst="rect">
            <a:avLst/>
          </a:prstGeom>
          <a:solidFill>
            <a:srgbClr val="FFFFFF">
              <a:alpha val="35686"/>
            </a:srgbClr>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0000"/>
                </a:solidFill>
                <a:latin typeface="Verdana"/>
                <a:ea typeface="Verdana"/>
                <a:cs typeface="Verdana"/>
                <a:sym typeface="Verdana"/>
              </a:rPr>
              <a:t>PASTIS 57</a:t>
            </a:r>
            <a:endParaRPr/>
          </a:p>
        </p:txBody>
      </p:sp>
      <p:sp>
        <p:nvSpPr>
          <p:cNvPr id="538" name="Google Shape;538;p114"/>
          <p:cNvSpPr txBox="1"/>
          <p:nvPr/>
        </p:nvSpPr>
        <p:spPr>
          <a:xfrm>
            <a:off x="3170835" y="6248169"/>
            <a:ext cx="7623424" cy="5609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rgbClr val="FFFFFF"/>
                </a:solidFill>
                <a:latin typeface="Verdana"/>
                <a:ea typeface="Verdana"/>
                <a:cs typeface="Verdana"/>
                <a:sym typeface="Verdana"/>
              </a:rPr>
              <a:t>WU UAV Facility (</a:t>
            </a:r>
            <a:r>
              <a:rPr lang="en-GB" sz="1800" u="sng">
                <a:solidFill>
                  <a:schemeClr val="hlink"/>
                </a:solidFill>
                <a:latin typeface="Verdana"/>
                <a:ea typeface="Verdana"/>
                <a:cs typeface="Verdana"/>
                <a:sym typeface="Verdana"/>
                <a:hlinkClick r:id="rId7"/>
              </a:rPr>
              <a:t>http://wageningenur.nl/uarsf</a:t>
            </a:r>
            <a:r>
              <a:rPr lang="en-GB" sz="1800">
                <a:solidFill>
                  <a:srgbClr val="FFFFFF"/>
                </a:solidFill>
                <a:latin typeface="Verdana"/>
                <a:ea typeface="Verdana"/>
                <a:cs typeface="Verdana"/>
                <a:sym typeface="Verdana"/>
              </a:rPr>
              <a:t>)</a:t>
            </a:r>
            <a:endParaRPr/>
          </a:p>
          <a:p>
            <a:pPr indent="0" lvl="0" marL="0" marR="0" rtl="0" algn="l">
              <a:lnSpc>
                <a:spcPct val="100000"/>
              </a:lnSpc>
              <a:spcBef>
                <a:spcPts val="0"/>
              </a:spcBef>
              <a:spcAft>
                <a:spcPts val="0"/>
              </a:spcAft>
              <a:buNone/>
            </a:pPr>
            <a:r>
              <a:rPr lang="en-GB" sz="1800">
                <a:solidFill>
                  <a:srgbClr val="FFFFFF"/>
                </a:solidFill>
                <a:latin typeface="Verdana"/>
                <a:ea typeface="Verdana"/>
                <a:cs typeface="Verdana"/>
                <a:sym typeface="Verdana"/>
              </a:rPr>
              <a:t>WU Lidar Facility (</a:t>
            </a:r>
            <a:r>
              <a:rPr lang="en-GB" sz="1800" u="sng">
                <a:solidFill>
                  <a:schemeClr val="hlink"/>
                </a:solidFill>
                <a:latin typeface="Verdana"/>
                <a:ea typeface="Verdana"/>
                <a:cs typeface="Verdana"/>
                <a:sym typeface="Verdana"/>
                <a:hlinkClick r:id="rId8"/>
              </a:rPr>
              <a:t>http://wageningenur.nl/lidar</a:t>
            </a:r>
            <a:r>
              <a:rPr lang="en-GB" sz="1800">
                <a:solidFill>
                  <a:srgbClr val="FFFFFF"/>
                </a:solidFill>
                <a:latin typeface="Verdana"/>
                <a:ea typeface="Verdana"/>
                <a:cs typeface="Verdana"/>
                <a:sym typeface="Verdana"/>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15"/>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33333"/>
              </a:lnSpc>
              <a:spcBef>
                <a:spcPts val="0"/>
              </a:spcBef>
              <a:spcAft>
                <a:spcPts val="0"/>
              </a:spcAft>
              <a:buNone/>
            </a:pPr>
            <a:r>
              <a:rPr lang="en-GB"/>
              <a:t>Cal/val site Speulderbos/NL 2015/16+</a:t>
            </a:r>
            <a:endParaRPr/>
          </a:p>
        </p:txBody>
      </p:sp>
      <p:sp>
        <p:nvSpPr>
          <p:cNvPr id="544" name="Google Shape;544;p115"/>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p>
            <a:pPr indent="0" lvl="0" marL="0" rtl="0" algn="r">
              <a:lnSpc>
                <a:spcPct val="133333"/>
              </a:lnSpc>
              <a:spcBef>
                <a:spcPts val="0"/>
              </a:spcBef>
              <a:spcAft>
                <a:spcPts val="0"/>
              </a:spcAft>
              <a:buNone/>
            </a:pPr>
            <a:fld id="{00000000-1234-1234-1234-123412341234}" type="slidenum">
              <a:rPr lang="en-GB">
                <a:solidFill>
                  <a:srgbClr val="FFFFFF"/>
                </a:solidFill>
              </a:rPr>
              <a:t>‹#›</a:t>
            </a:fld>
            <a:endParaRPr>
              <a:solidFill>
                <a:srgbClr val="FFFFFF"/>
              </a:solidFill>
            </a:endParaRPr>
          </a:p>
        </p:txBody>
      </p:sp>
      <p:graphicFrame>
        <p:nvGraphicFramePr>
          <p:cNvPr id="545" name="Google Shape;545;p115"/>
          <p:cNvGraphicFramePr/>
          <p:nvPr/>
        </p:nvGraphicFramePr>
        <p:xfrm>
          <a:off x="390419" y="1496218"/>
          <a:ext cx="3000000" cy="3000000"/>
        </p:xfrm>
        <a:graphic>
          <a:graphicData uri="http://schemas.openxmlformats.org/drawingml/2006/table">
            <a:tbl>
              <a:tblPr bandRow="1" firstRow="1">
                <a:noFill/>
                <a:tableStyleId>{2653C1F3-8A0B-4429-B544-26C37DCA2832}</a:tableStyleId>
              </a:tblPr>
              <a:tblGrid>
                <a:gridCol w="1994525"/>
                <a:gridCol w="2639125"/>
                <a:gridCol w="1643875"/>
                <a:gridCol w="1613050"/>
              </a:tblGrid>
              <a:tr h="460375">
                <a:tc>
                  <a:txBody>
                    <a:bodyPr/>
                    <a:lstStyle/>
                    <a:p>
                      <a:pPr indent="0" lvl="0" marL="0" marR="0" rtl="0" algn="l">
                        <a:spcBef>
                          <a:spcPts val="0"/>
                        </a:spcBef>
                        <a:spcAft>
                          <a:spcPts val="0"/>
                        </a:spcAft>
                        <a:buNone/>
                      </a:pPr>
                      <a:r>
                        <a:rPr lang="en-GB" sz="1800" u="none" cap="none" strike="noStrike"/>
                        <a:t>Instrument</a:t>
                      </a:r>
                      <a:endParaRPr sz="1800"/>
                    </a:p>
                  </a:txBody>
                  <a:tcPr marT="45725" marB="45725" marR="91450" marL="91450"/>
                </a:tc>
                <a:tc>
                  <a:txBody>
                    <a:bodyPr/>
                    <a:lstStyle/>
                    <a:p>
                      <a:pPr indent="0" lvl="0" marL="0" marR="0" rtl="0" algn="l">
                        <a:spcBef>
                          <a:spcPts val="0"/>
                        </a:spcBef>
                        <a:spcAft>
                          <a:spcPts val="0"/>
                        </a:spcAft>
                        <a:buNone/>
                      </a:pPr>
                      <a:r>
                        <a:rPr lang="en-GB" sz="1800"/>
                        <a:t>Technology</a:t>
                      </a:r>
                      <a:endParaRPr sz="1800"/>
                    </a:p>
                  </a:txBody>
                  <a:tcPr marT="45725" marB="45725" marR="91450" marL="91450"/>
                </a:tc>
                <a:tc>
                  <a:txBody>
                    <a:bodyPr/>
                    <a:lstStyle/>
                    <a:p>
                      <a:pPr indent="0" lvl="0" marL="0" marR="0" rtl="0" algn="l">
                        <a:spcBef>
                          <a:spcPts val="0"/>
                        </a:spcBef>
                        <a:spcAft>
                          <a:spcPts val="0"/>
                        </a:spcAft>
                        <a:buNone/>
                      </a:pPr>
                      <a:r>
                        <a:rPr lang="en-GB" sz="1800"/>
                        <a:t>Samples</a:t>
                      </a:r>
                      <a:endParaRPr sz="1800"/>
                    </a:p>
                  </a:txBody>
                  <a:tcPr marT="45725" marB="45725" marR="91450" marL="91450"/>
                </a:tc>
                <a:tc>
                  <a:txBody>
                    <a:bodyPr/>
                    <a:lstStyle/>
                    <a:p>
                      <a:pPr indent="0" lvl="0" marL="0" marR="0" rtl="0" algn="l">
                        <a:spcBef>
                          <a:spcPts val="0"/>
                        </a:spcBef>
                        <a:spcAft>
                          <a:spcPts val="0"/>
                        </a:spcAft>
                        <a:buNone/>
                      </a:pPr>
                      <a:r>
                        <a:rPr lang="en-GB" sz="1800"/>
                        <a:t>Temporal density</a:t>
                      </a:r>
                      <a:endParaRPr sz="1800"/>
                    </a:p>
                  </a:txBody>
                  <a:tcPr marT="45725" marB="45725" marR="91450" marL="91450"/>
                </a:tc>
              </a:tr>
              <a:tr h="377550">
                <a:tc>
                  <a:txBody>
                    <a:bodyPr/>
                    <a:lstStyle/>
                    <a:p>
                      <a:pPr indent="0" lvl="0" marL="0" marR="0" rtl="0" algn="l">
                        <a:spcBef>
                          <a:spcPts val="0"/>
                        </a:spcBef>
                        <a:spcAft>
                          <a:spcPts val="0"/>
                        </a:spcAft>
                        <a:buNone/>
                      </a:pPr>
                      <a:r>
                        <a:rPr lang="en-GB" sz="1800"/>
                        <a:t>Nikon DSLR</a:t>
                      </a:r>
                      <a:r>
                        <a:rPr lang="en-GB" sz="1800"/>
                        <a:t> </a:t>
                      </a:r>
                      <a:r>
                        <a:rPr lang="en-GB" sz="1800"/>
                        <a:t>with Sigma circular fisheye</a:t>
                      </a:r>
                      <a:endParaRPr sz="1800"/>
                    </a:p>
                  </a:txBody>
                  <a:tcPr marT="45725" marB="45725" marR="91450" marL="91450"/>
                </a:tc>
                <a:tc>
                  <a:txBody>
                    <a:bodyPr/>
                    <a:lstStyle/>
                    <a:p>
                      <a:pPr indent="0" lvl="0" marL="0" marR="0" rtl="0" algn="l">
                        <a:spcBef>
                          <a:spcPts val="0"/>
                        </a:spcBef>
                        <a:spcAft>
                          <a:spcPts val="0"/>
                        </a:spcAft>
                        <a:buNone/>
                      </a:pPr>
                      <a:r>
                        <a:rPr lang="en-GB" sz="1800"/>
                        <a:t>Digital Hemispherical Photography</a:t>
                      </a:r>
                      <a:endParaRPr sz="1800"/>
                    </a:p>
                  </a:txBody>
                  <a:tcPr marT="45725" marB="45725" marR="91450" marL="91450"/>
                </a:tc>
                <a:tc>
                  <a:txBody>
                    <a:bodyPr/>
                    <a:lstStyle/>
                    <a:p>
                      <a:pPr indent="0" lvl="0" marL="0" marR="0" rtl="0" algn="l">
                        <a:spcBef>
                          <a:spcPts val="0"/>
                        </a:spcBef>
                        <a:spcAft>
                          <a:spcPts val="0"/>
                        </a:spcAft>
                        <a:buNone/>
                      </a:pPr>
                      <a:r>
                        <a:rPr lang="en-GB" sz="1800"/>
                        <a:t>21 per plot</a:t>
                      </a:r>
                      <a:endParaRPr/>
                    </a:p>
                    <a:p>
                      <a:pPr indent="0" lvl="0" marL="0" marR="0" rtl="0" algn="l">
                        <a:spcBef>
                          <a:spcPts val="0"/>
                        </a:spcBef>
                        <a:spcAft>
                          <a:spcPts val="0"/>
                        </a:spcAft>
                        <a:buNone/>
                      </a:pPr>
                      <a:r>
                        <a:rPr lang="en-GB" sz="1800"/>
                        <a:t>Plots A to E</a:t>
                      </a:r>
                      <a:endParaRPr sz="1800"/>
                    </a:p>
                  </a:txBody>
                  <a:tcPr marT="45725" marB="45725" marR="91450" marL="91450"/>
                </a:tc>
                <a:tc>
                  <a:txBody>
                    <a:bodyPr/>
                    <a:lstStyle/>
                    <a:p>
                      <a:pPr indent="0" lvl="0" marL="0" marR="0" rtl="0" algn="l">
                        <a:spcBef>
                          <a:spcPts val="0"/>
                        </a:spcBef>
                        <a:spcAft>
                          <a:spcPts val="0"/>
                        </a:spcAft>
                        <a:buNone/>
                      </a:pPr>
                      <a:r>
                        <a:rPr lang="en-GB" sz="1800"/>
                        <a:t>1 x week</a:t>
                      </a:r>
                      <a:endParaRPr sz="1800"/>
                    </a:p>
                  </a:txBody>
                  <a:tcPr marT="45725" marB="45725" marR="91450" marL="91450"/>
                </a:tc>
              </a:tr>
              <a:tr h="377550">
                <a:tc>
                  <a:txBody>
                    <a:bodyPr/>
                    <a:lstStyle/>
                    <a:p>
                      <a:pPr indent="0" lvl="0" marL="0" marR="0" rtl="0" algn="l">
                        <a:spcBef>
                          <a:spcPts val="0"/>
                        </a:spcBef>
                        <a:spcAft>
                          <a:spcPts val="0"/>
                        </a:spcAft>
                        <a:buNone/>
                      </a:pPr>
                      <a:r>
                        <a:rPr lang="en-GB" sz="1800"/>
                        <a:t>Riegl VZ-400</a:t>
                      </a:r>
                      <a:endParaRPr sz="1800"/>
                    </a:p>
                  </a:txBody>
                  <a:tcPr marT="45725" marB="45725" marR="91450" marL="91450"/>
                </a:tc>
                <a:tc>
                  <a:txBody>
                    <a:bodyPr/>
                    <a:lstStyle/>
                    <a:p>
                      <a:pPr indent="0" lvl="0" marL="0" marR="0" rtl="0" algn="l">
                        <a:spcBef>
                          <a:spcPts val="0"/>
                        </a:spcBef>
                        <a:spcAft>
                          <a:spcPts val="0"/>
                        </a:spcAft>
                        <a:buNone/>
                      </a:pPr>
                      <a:r>
                        <a:rPr lang="en-GB" sz="1800"/>
                        <a:t>Terrestrial</a:t>
                      </a:r>
                      <a:r>
                        <a:rPr lang="en-GB" sz="1800"/>
                        <a:t> Lidar</a:t>
                      </a:r>
                      <a:endParaRPr sz="1800"/>
                    </a:p>
                  </a:txBody>
                  <a:tcPr marT="45725" marB="45725" marR="91450" marL="91450"/>
                </a:tc>
                <a:tc>
                  <a:txBody>
                    <a:bodyPr/>
                    <a:lstStyle/>
                    <a:p>
                      <a:pPr indent="0" lvl="0" marL="0" marR="0" rtl="0" algn="l">
                        <a:spcBef>
                          <a:spcPts val="0"/>
                        </a:spcBef>
                        <a:spcAft>
                          <a:spcPts val="0"/>
                        </a:spcAft>
                        <a:buNone/>
                      </a:pPr>
                      <a:r>
                        <a:rPr lang="en-GB" sz="1800"/>
                        <a:t>5 per plot</a:t>
                      </a:r>
                      <a:endParaRPr/>
                    </a:p>
                    <a:p>
                      <a:pPr indent="0" lvl="0" marL="0" marR="0" rtl="0" algn="l">
                        <a:spcBef>
                          <a:spcPts val="0"/>
                        </a:spcBef>
                        <a:spcAft>
                          <a:spcPts val="0"/>
                        </a:spcAft>
                        <a:buNone/>
                      </a:pPr>
                      <a:r>
                        <a:rPr lang="en-GB" sz="1800"/>
                        <a:t>Plots A to E</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Verdana"/>
                        <a:buNone/>
                      </a:pPr>
                      <a:r>
                        <a:rPr lang="en-GB" sz="1800"/>
                        <a:t>1 x week</a:t>
                      </a:r>
                      <a:endParaRPr/>
                    </a:p>
                  </a:txBody>
                  <a:tcPr marT="45725" marB="45725" marR="91450" marL="91450"/>
                </a:tc>
              </a:tr>
              <a:tr h="377550">
                <a:tc>
                  <a:txBody>
                    <a:bodyPr/>
                    <a:lstStyle/>
                    <a:p>
                      <a:pPr indent="0" lvl="0" marL="0" marR="0" rtl="0" algn="l">
                        <a:spcBef>
                          <a:spcPts val="0"/>
                        </a:spcBef>
                        <a:spcAft>
                          <a:spcPts val="0"/>
                        </a:spcAft>
                        <a:buNone/>
                      </a:pPr>
                      <a:r>
                        <a:rPr lang="en-GB" sz="1800"/>
                        <a:t>PASTIS 57</a:t>
                      </a:r>
                      <a:endParaRPr sz="1800"/>
                    </a:p>
                  </a:txBody>
                  <a:tcPr marT="45725" marB="45725" marR="91450" marL="91450"/>
                </a:tc>
                <a:tc>
                  <a:txBody>
                    <a:bodyPr/>
                    <a:lstStyle/>
                    <a:p>
                      <a:pPr indent="0" lvl="0" marL="0" marR="0" rtl="0" algn="l">
                        <a:spcBef>
                          <a:spcPts val="0"/>
                        </a:spcBef>
                        <a:spcAft>
                          <a:spcPts val="0"/>
                        </a:spcAft>
                        <a:buNone/>
                      </a:pPr>
                      <a:r>
                        <a:rPr lang="en-GB" sz="1800"/>
                        <a:t>Photodiodes</a:t>
                      </a:r>
                      <a:r>
                        <a:rPr lang="en-GB" sz="1800"/>
                        <a:t> @ 57°</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Verdana"/>
                        <a:buNone/>
                      </a:pPr>
                      <a:r>
                        <a:rPr lang="en-GB" sz="1800"/>
                        <a:t>4 per plot</a:t>
                      </a:r>
                      <a:endParaRPr/>
                    </a:p>
                    <a:p>
                      <a:pPr indent="0" lvl="0" marL="0" marR="0" rtl="0" algn="l">
                        <a:lnSpc>
                          <a:spcPct val="100000"/>
                        </a:lnSpc>
                        <a:spcBef>
                          <a:spcPts val="0"/>
                        </a:spcBef>
                        <a:spcAft>
                          <a:spcPts val="0"/>
                        </a:spcAft>
                        <a:buClr>
                          <a:schemeClr val="dk1"/>
                        </a:buClr>
                        <a:buSzPts val="1800"/>
                        <a:buFont typeface="Verdana"/>
                        <a:buNone/>
                      </a:pPr>
                      <a:r>
                        <a:rPr lang="en-GB" sz="1800"/>
                        <a:t>Plots A to C</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Verdana"/>
                        <a:buNone/>
                      </a:pPr>
                      <a:r>
                        <a:rPr lang="en-GB" sz="1800"/>
                        <a:t>2 min</a:t>
                      </a:r>
                      <a:endParaRPr sz="1800"/>
                    </a:p>
                  </a:txBody>
                  <a:tcPr marT="45725" marB="45725" marR="91450" marL="91450"/>
                </a:tc>
              </a:tr>
              <a:tr h="377550">
                <a:tc>
                  <a:txBody>
                    <a:bodyPr/>
                    <a:lstStyle/>
                    <a:p>
                      <a:pPr indent="0" lvl="0" marL="0" marR="0" rtl="0" algn="l">
                        <a:spcBef>
                          <a:spcPts val="0"/>
                        </a:spcBef>
                        <a:spcAft>
                          <a:spcPts val="0"/>
                        </a:spcAft>
                        <a:buNone/>
                      </a:pPr>
                      <a:r>
                        <a:rPr lang="en-GB" sz="1800"/>
                        <a:t>Vegnet</a:t>
                      </a:r>
                      <a:endParaRPr sz="1800"/>
                    </a:p>
                  </a:txBody>
                  <a:tcPr marT="45725" marB="45725" marR="91450" marL="91450"/>
                </a:tc>
                <a:tc>
                  <a:txBody>
                    <a:bodyPr/>
                    <a:lstStyle/>
                    <a:p>
                      <a:pPr indent="0" lvl="0" marL="0" marR="0" rtl="0" algn="l">
                        <a:spcBef>
                          <a:spcPts val="0"/>
                        </a:spcBef>
                        <a:spcAft>
                          <a:spcPts val="0"/>
                        </a:spcAft>
                        <a:buNone/>
                      </a:pPr>
                      <a:r>
                        <a:rPr lang="en-GB" sz="1800"/>
                        <a:t>IML </a:t>
                      </a:r>
                      <a:r>
                        <a:rPr lang="en-GB" sz="1800"/>
                        <a:t>@ 57°</a:t>
                      </a:r>
                      <a:endParaRPr sz="1800"/>
                    </a:p>
                  </a:txBody>
                  <a:tcPr marT="45725" marB="45725" marR="91450" marL="91450"/>
                </a:tc>
                <a:tc>
                  <a:txBody>
                    <a:bodyPr/>
                    <a:lstStyle/>
                    <a:p>
                      <a:pPr indent="0" lvl="0" marL="0" marR="0" rtl="0" algn="l">
                        <a:spcBef>
                          <a:spcPts val="0"/>
                        </a:spcBef>
                        <a:spcAft>
                          <a:spcPts val="0"/>
                        </a:spcAft>
                        <a:buNone/>
                      </a:pPr>
                      <a:r>
                        <a:rPr lang="en-GB" sz="1800"/>
                        <a:t>1-3 in Plot B</a:t>
                      </a:r>
                      <a:endParaRPr sz="1800"/>
                    </a:p>
                  </a:txBody>
                  <a:tcPr marT="45725" marB="45725" marR="91450" marL="91450"/>
                </a:tc>
                <a:tc>
                  <a:txBody>
                    <a:bodyPr/>
                    <a:lstStyle/>
                    <a:p>
                      <a:pPr indent="0" lvl="0" marL="0" marR="0" rtl="0" algn="l">
                        <a:spcBef>
                          <a:spcPts val="0"/>
                        </a:spcBef>
                        <a:spcAft>
                          <a:spcPts val="0"/>
                        </a:spcAft>
                        <a:buNone/>
                      </a:pPr>
                      <a:r>
                        <a:rPr lang="en-GB" sz="1800"/>
                        <a:t>1 x day</a:t>
                      </a:r>
                      <a:endParaRPr sz="1800"/>
                    </a:p>
                  </a:txBody>
                  <a:tcPr marT="45725" marB="45725" marR="91450" marL="91450"/>
                </a:tc>
              </a:tr>
              <a:tr h="377550">
                <a:tc>
                  <a:txBody>
                    <a:bodyPr/>
                    <a:lstStyle/>
                    <a:p>
                      <a:pPr indent="0" lvl="0" marL="0" marR="0" rtl="0" algn="l">
                        <a:spcBef>
                          <a:spcPts val="0"/>
                        </a:spcBef>
                        <a:spcAft>
                          <a:spcPts val="0"/>
                        </a:spcAft>
                        <a:buNone/>
                      </a:pPr>
                      <a:r>
                        <a:rPr lang="en-GB" sz="1800"/>
                        <a:t>Rikola</a:t>
                      </a:r>
                      <a:r>
                        <a:rPr lang="en-GB" sz="1800"/>
                        <a:t> on UAV</a:t>
                      </a:r>
                      <a:endParaRPr sz="1800"/>
                    </a:p>
                  </a:txBody>
                  <a:tcPr marT="45725" marB="45725" marR="91450" marL="91450"/>
                </a:tc>
                <a:tc>
                  <a:txBody>
                    <a:bodyPr/>
                    <a:lstStyle/>
                    <a:p>
                      <a:pPr indent="0" lvl="0" marL="0" marR="0" rtl="0" algn="l">
                        <a:spcBef>
                          <a:spcPts val="0"/>
                        </a:spcBef>
                        <a:spcAft>
                          <a:spcPts val="0"/>
                        </a:spcAft>
                        <a:buNone/>
                      </a:pPr>
                      <a:r>
                        <a:rPr lang="en-GB" sz="1800"/>
                        <a:t>Programmable superspectral</a:t>
                      </a:r>
                      <a:r>
                        <a:rPr lang="en-GB" sz="1800"/>
                        <a:t> camera (16 bands)</a:t>
                      </a:r>
                      <a:endParaRPr sz="1800"/>
                    </a:p>
                  </a:txBody>
                  <a:tcPr marT="45725" marB="45725" marR="91450" marL="91450"/>
                </a:tc>
                <a:tc>
                  <a:txBody>
                    <a:bodyPr/>
                    <a:lstStyle/>
                    <a:p>
                      <a:pPr indent="0" lvl="0" marL="0" marR="0" rtl="0" algn="l">
                        <a:spcBef>
                          <a:spcPts val="0"/>
                        </a:spcBef>
                        <a:spcAft>
                          <a:spcPts val="0"/>
                        </a:spcAft>
                        <a:buNone/>
                      </a:pPr>
                      <a:r>
                        <a:rPr lang="en-GB" sz="1800"/>
                        <a:t>Plot A &amp; B</a:t>
                      </a:r>
                      <a:endParaRPr sz="1800"/>
                    </a:p>
                  </a:txBody>
                  <a:tcPr marT="45725" marB="45725" marR="91450" marL="91450"/>
                </a:tc>
                <a:tc>
                  <a:txBody>
                    <a:bodyPr/>
                    <a:lstStyle/>
                    <a:p>
                      <a:pPr indent="0" lvl="0" marL="0" marR="0" rtl="0" algn="l">
                        <a:spcBef>
                          <a:spcPts val="0"/>
                        </a:spcBef>
                        <a:spcAft>
                          <a:spcPts val="0"/>
                        </a:spcAft>
                        <a:buNone/>
                      </a:pPr>
                      <a:r>
                        <a:rPr lang="en-GB" sz="1800"/>
                        <a:t>1 x week</a:t>
                      </a:r>
                      <a:endParaRPr sz="1800"/>
                    </a:p>
                  </a:txBody>
                  <a:tcPr marT="45725" marB="45725" marR="91450" marL="91450"/>
                </a:tc>
              </a:tr>
            </a:tbl>
          </a:graphicData>
        </a:graphic>
      </p:graphicFrame>
      <p:sp>
        <p:nvSpPr>
          <p:cNvPr id="546" name="Google Shape;546;p115"/>
          <p:cNvSpPr txBox="1"/>
          <p:nvPr/>
        </p:nvSpPr>
        <p:spPr>
          <a:xfrm>
            <a:off x="626724" y="1091867"/>
            <a:ext cx="4758739" cy="32316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GB" sz="2000">
                <a:solidFill>
                  <a:srgbClr val="FFFFFF"/>
                </a:solidFill>
                <a:latin typeface="Verdana"/>
                <a:ea typeface="Verdana"/>
                <a:cs typeface="Verdana"/>
                <a:sym typeface="Verdana"/>
              </a:rPr>
              <a:t>Data Streams – ground &amp; airborne</a:t>
            </a:r>
            <a:endParaRPr/>
          </a:p>
        </p:txBody>
      </p:sp>
      <p:sp>
        <p:nvSpPr>
          <p:cNvPr id="547" name="Google Shape;547;p115"/>
          <p:cNvSpPr txBox="1"/>
          <p:nvPr/>
        </p:nvSpPr>
        <p:spPr>
          <a:xfrm>
            <a:off x="626724" y="5687246"/>
            <a:ext cx="7623424" cy="5609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rgbClr val="FFFFFF"/>
                </a:solidFill>
                <a:latin typeface="Verdana"/>
                <a:ea typeface="Verdana"/>
                <a:cs typeface="Verdana"/>
                <a:sym typeface="Verdana"/>
              </a:rPr>
              <a:t>WU UAV Facility (</a:t>
            </a:r>
            <a:r>
              <a:rPr lang="en-GB" sz="1800" u="sng">
                <a:solidFill>
                  <a:schemeClr val="hlink"/>
                </a:solidFill>
                <a:latin typeface="Verdana"/>
                <a:ea typeface="Verdana"/>
                <a:cs typeface="Verdana"/>
                <a:sym typeface="Verdana"/>
                <a:hlinkClick r:id="rId3"/>
              </a:rPr>
              <a:t>http://wageningenur.nl/uarsf</a:t>
            </a:r>
            <a:r>
              <a:rPr lang="en-GB" sz="1800">
                <a:solidFill>
                  <a:srgbClr val="FFFFFF"/>
                </a:solidFill>
                <a:latin typeface="Verdana"/>
                <a:ea typeface="Verdana"/>
                <a:cs typeface="Verdana"/>
                <a:sym typeface="Verdana"/>
              </a:rPr>
              <a:t>)</a:t>
            </a:r>
            <a:endParaRPr/>
          </a:p>
          <a:p>
            <a:pPr indent="0" lvl="0" marL="0" marR="0" rtl="0" algn="l">
              <a:lnSpc>
                <a:spcPct val="100000"/>
              </a:lnSpc>
              <a:spcBef>
                <a:spcPts val="0"/>
              </a:spcBef>
              <a:spcAft>
                <a:spcPts val="0"/>
              </a:spcAft>
              <a:buNone/>
            </a:pPr>
            <a:r>
              <a:rPr lang="en-GB" sz="1800">
                <a:solidFill>
                  <a:srgbClr val="FFFFFF"/>
                </a:solidFill>
                <a:latin typeface="Verdana"/>
                <a:ea typeface="Verdana"/>
                <a:cs typeface="Verdana"/>
                <a:sym typeface="Verdana"/>
              </a:rPr>
              <a:t>WU Lidar Facility (</a:t>
            </a:r>
            <a:r>
              <a:rPr lang="en-GB" sz="1800" u="sng">
                <a:solidFill>
                  <a:schemeClr val="hlink"/>
                </a:solidFill>
                <a:latin typeface="Verdana"/>
                <a:ea typeface="Verdana"/>
                <a:cs typeface="Verdana"/>
                <a:sym typeface="Verdana"/>
                <a:hlinkClick r:id="rId4"/>
              </a:rPr>
              <a:t>http://wageningenur.nl/lidar</a:t>
            </a:r>
            <a:r>
              <a:rPr lang="en-GB" sz="1800">
                <a:solidFill>
                  <a:srgbClr val="FFFFFF"/>
                </a:solidFill>
                <a:latin typeface="Verdana"/>
                <a:ea typeface="Verdana"/>
                <a:cs typeface="Verdana"/>
                <a:sym typeface="Verdana"/>
              </a:rPr>
              <a:t>)</a:t>
            </a:r>
            <a:endParaRPr/>
          </a:p>
        </p:txBody>
      </p:sp>
      <p:pic>
        <p:nvPicPr>
          <p:cNvPr descr="untitled" id="548" name="Google Shape;548;p115"/>
          <p:cNvPicPr preferRelativeResize="0"/>
          <p:nvPr/>
        </p:nvPicPr>
        <p:blipFill rotWithShape="1">
          <a:blip r:embed="rId5">
            <a:alphaModFix/>
          </a:blip>
          <a:srcRect b="0" l="0" r="0" t="0"/>
          <a:stretch/>
        </p:blipFill>
        <p:spPr>
          <a:xfrm>
            <a:off x="6858000" y="5778612"/>
            <a:ext cx="1655183" cy="10031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16"/>
          <p:cNvSpPr txBox="1"/>
          <p:nvPr>
            <p:ph type="title"/>
          </p:nvPr>
        </p:nvSpPr>
        <p:spPr>
          <a:xfrm>
            <a:off x="491642" y="230188"/>
            <a:ext cx="8442796" cy="840125"/>
          </a:xfrm>
          <a:prstGeom prst="rect">
            <a:avLst/>
          </a:prstGeom>
          <a:noFill/>
          <a:ln cap="flat" cmpd="sng" w="9525">
            <a:solidFill>
              <a:schemeClr val="lt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33333"/>
              </a:lnSpc>
              <a:spcBef>
                <a:spcPts val="0"/>
              </a:spcBef>
              <a:spcAft>
                <a:spcPts val="0"/>
              </a:spcAft>
              <a:buNone/>
            </a:pPr>
            <a:r>
              <a:rPr lang="en-GB"/>
              <a:t>Preliminary results – ground based</a:t>
            </a:r>
            <a:endParaRPr/>
          </a:p>
        </p:txBody>
      </p:sp>
      <p:sp>
        <p:nvSpPr>
          <p:cNvPr id="554" name="Google Shape;554;p116"/>
          <p:cNvSpPr txBox="1"/>
          <p:nvPr>
            <p:ph idx="12" type="sldNum"/>
          </p:nvPr>
        </p:nvSpPr>
        <p:spPr>
          <a:xfrm>
            <a:off x="8519145" y="6408000"/>
            <a:ext cx="468000" cy="164250"/>
          </a:xfrm>
          <a:prstGeom prst="rect">
            <a:avLst/>
          </a:prstGeom>
          <a:noFill/>
          <a:ln>
            <a:noFill/>
          </a:ln>
        </p:spPr>
        <p:txBody>
          <a:bodyPr anchorCtr="0" anchor="t" bIns="0" lIns="91425" spcFirstLastPara="1" rIns="36000" wrap="square" tIns="0">
            <a:noAutofit/>
          </a:bodyPr>
          <a:lstStyle/>
          <a:p>
            <a:pPr indent="0" lvl="0" marL="0" rtl="0" algn="r">
              <a:lnSpc>
                <a:spcPct val="133333"/>
              </a:lnSpc>
              <a:spcBef>
                <a:spcPts val="0"/>
              </a:spcBef>
              <a:spcAft>
                <a:spcPts val="0"/>
              </a:spcAft>
              <a:buNone/>
            </a:pPr>
            <a:fld id="{00000000-1234-1234-1234-123412341234}" type="slidenum">
              <a:rPr lang="en-GB"/>
              <a:t>‹#›</a:t>
            </a:fld>
            <a:endParaRPr/>
          </a:p>
        </p:txBody>
      </p:sp>
      <p:pic>
        <p:nvPicPr>
          <p:cNvPr id="555" name="Google Shape;555;p116"/>
          <p:cNvPicPr preferRelativeResize="0"/>
          <p:nvPr/>
        </p:nvPicPr>
        <p:blipFill rotWithShape="1">
          <a:blip r:embed="rId3">
            <a:alphaModFix/>
          </a:blip>
          <a:srcRect b="0" l="0" r="0" t="0"/>
          <a:stretch/>
        </p:blipFill>
        <p:spPr>
          <a:xfrm>
            <a:off x="698663" y="1089058"/>
            <a:ext cx="6117348" cy="4678690"/>
          </a:xfrm>
          <a:prstGeom prst="rect">
            <a:avLst/>
          </a:prstGeom>
          <a:noFill/>
          <a:ln>
            <a:noFill/>
          </a:ln>
        </p:spPr>
      </p:pic>
      <p:sp>
        <p:nvSpPr>
          <p:cNvPr id="556" name="Google Shape;556;p116"/>
          <p:cNvSpPr txBox="1"/>
          <p:nvPr/>
        </p:nvSpPr>
        <p:spPr>
          <a:xfrm>
            <a:off x="2650744" y="5767748"/>
            <a:ext cx="4165267" cy="323165"/>
          </a:xfrm>
          <a:prstGeom prst="rect">
            <a:avLst/>
          </a:prstGeom>
          <a:noFill/>
          <a:ln>
            <a:noFill/>
          </a:ln>
        </p:spPr>
        <p:txBody>
          <a:bodyPr anchorCtr="0" anchor="t" bIns="45700" lIns="91425" spcFirstLastPara="1" rIns="91425" wrap="square" tIns="45700">
            <a:spAutoFit/>
          </a:bodyPr>
          <a:lstStyle/>
          <a:p>
            <a:pPr indent="0" lvl="0" marL="0" marR="0" rtl="0" algn="r">
              <a:lnSpc>
                <a:spcPct val="112500"/>
              </a:lnSpc>
              <a:spcBef>
                <a:spcPts val="0"/>
              </a:spcBef>
              <a:spcAft>
                <a:spcPts val="0"/>
              </a:spcAft>
              <a:buNone/>
            </a:pPr>
            <a:r>
              <a:rPr lang="en-GB" sz="1600">
                <a:solidFill>
                  <a:schemeClr val="lt1"/>
                </a:solidFill>
                <a:latin typeface="Verdana"/>
                <a:ea typeface="Verdana"/>
                <a:cs typeface="Verdana"/>
                <a:sym typeface="Verdana"/>
              </a:rPr>
              <a:t>Sensor comparison for plot B</a:t>
            </a:r>
            <a:endParaRPr/>
          </a:p>
        </p:txBody>
      </p:sp>
      <p:sp>
        <p:nvSpPr>
          <p:cNvPr id="557" name="Google Shape;557;p116"/>
          <p:cNvSpPr txBox="1"/>
          <p:nvPr/>
        </p:nvSpPr>
        <p:spPr>
          <a:xfrm>
            <a:off x="6816011" y="1312262"/>
            <a:ext cx="225607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12500"/>
              </a:lnSpc>
              <a:spcBef>
                <a:spcPts val="0"/>
              </a:spcBef>
              <a:spcAft>
                <a:spcPts val="0"/>
              </a:spcAft>
              <a:buNone/>
            </a:pPr>
            <a:r>
              <a:rPr lang="en-GB" sz="1600">
                <a:solidFill>
                  <a:schemeClr val="lt1"/>
                </a:solidFill>
                <a:latin typeface="Verdana"/>
                <a:ea typeface="Verdana"/>
                <a:cs typeface="Verdana"/>
                <a:sym typeface="Verdana"/>
              </a:rPr>
              <a:t>DHP: simple segmentation algorithm (kmeans) still delivers unrealistic results</a:t>
            </a:r>
            <a:endParaRPr/>
          </a:p>
          <a:p>
            <a:pPr indent="0" lvl="0" marL="0" marR="0" rtl="0" algn="ctr">
              <a:lnSpc>
                <a:spcPct val="112500"/>
              </a:lnSpc>
              <a:spcBef>
                <a:spcPts val="0"/>
              </a:spcBef>
              <a:spcAft>
                <a:spcPts val="0"/>
              </a:spcAft>
              <a:buNone/>
            </a:pPr>
            <a:r>
              <a:t/>
            </a:r>
            <a:endParaRPr sz="1600">
              <a:solidFill>
                <a:schemeClr val="lt1"/>
              </a:solidFill>
              <a:latin typeface="Verdana"/>
              <a:ea typeface="Verdana"/>
              <a:cs typeface="Verdana"/>
              <a:sym typeface="Verdana"/>
            </a:endParaRPr>
          </a:p>
          <a:p>
            <a:pPr indent="0" lvl="0" marL="0" marR="0" rtl="0" algn="ctr">
              <a:lnSpc>
                <a:spcPct val="112500"/>
              </a:lnSpc>
              <a:spcBef>
                <a:spcPts val="0"/>
              </a:spcBef>
              <a:spcAft>
                <a:spcPts val="0"/>
              </a:spcAft>
              <a:buNone/>
            </a:pPr>
            <a:r>
              <a:t/>
            </a:r>
            <a:endParaRPr sz="1600">
              <a:solidFill>
                <a:schemeClr val="lt1"/>
              </a:solidFill>
              <a:latin typeface="Verdana"/>
              <a:ea typeface="Verdana"/>
              <a:cs typeface="Verdana"/>
              <a:sym typeface="Verdana"/>
            </a:endParaRPr>
          </a:p>
          <a:p>
            <a:pPr indent="0" lvl="0" marL="0" marR="0" rtl="0" algn="ctr">
              <a:lnSpc>
                <a:spcPct val="112500"/>
              </a:lnSpc>
              <a:spcBef>
                <a:spcPts val="0"/>
              </a:spcBef>
              <a:spcAft>
                <a:spcPts val="0"/>
              </a:spcAft>
              <a:buNone/>
            </a:pPr>
            <a:r>
              <a:t/>
            </a:r>
            <a:endParaRPr sz="1600">
              <a:solidFill>
                <a:schemeClr val="lt1"/>
              </a:solidFill>
              <a:latin typeface="Verdana"/>
              <a:ea typeface="Verdana"/>
              <a:cs typeface="Verdana"/>
              <a:sym typeface="Verdana"/>
            </a:endParaRPr>
          </a:p>
        </p:txBody>
      </p:sp>
      <p:sp>
        <p:nvSpPr>
          <p:cNvPr id="558" name="Google Shape;558;p116"/>
          <p:cNvSpPr txBox="1"/>
          <p:nvPr/>
        </p:nvSpPr>
        <p:spPr>
          <a:xfrm>
            <a:off x="6934200" y="5029200"/>
            <a:ext cx="1515416" cy="323165"/>
          </a:xfrm>
          <a:prstGeom prst="rect">
            <a:avLst/>
          </a:prstGeom>
          <a:noFill/>
          <a:ln>
            <a:noFill/>
          </a:ln>
        </p:spPr>
        <p:txBody>
          <a:bodyPr anchorCtr="0" anchor="t" bIns="45700" lIns="91425" spcFirstLastPara="1" rIns="91425" wrap="square" tIns="45700">
            <a:spAutoFit/>
          </a:bodyPr>
          <a:lstStyle/>
          <a:p>
            <a:pPr indent="0" lvl="0" marL="0" marR="0" rtl="0" algn="ctr">
              <a:lnSpc>
                <a:spcPct val="128571"/>
              </a:lnSpc>
              <a:spcBef>
                <a:spcPts val="0"/>
              </a:spcBef>
              <a:spcAft>
                <a:spcPts val="0"/>
              </a:spcAft>
              <a:buNone/>
            </a:pPr>
            <a:r>
              <a:rPr lang="en-GB" sz="1400">
                <a:solidFill>
                  <a:schemeClr val="lt1"/>
                </a:solidFill>
                <a:latin typeface="Verdana"/>
                <a:ea typeface="Verdana"/>
                <a:cs typeface="Verdana"/>
                <a:sym typeface="Verdana"/>
              </a:rPr>
              <a:t>+ weekly UAV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17"/>
          <p:cNvSpPr txBox="1"/>
          <p:nvPr>
            <p:ph type="title"/>
          </p:nvPr>
        </p:nvSpPr>
        <p:spPr>
          <a:xfrm>
            <a:off x="457200" y="280988"/>
            <a:ext cx="8229600"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25000"/>
              </a:lnSpc>
              <a:spcBef>
                <a:spcPts val="0"/>
              </a:spcBef>
              <a:spcAft>
                <a:spcPts val="0"/>
              </a:spcAft>
              <a:buNone/>
            </a:pPr>
            <a:r>
              <a:rPr lang="en-GB" sz="3200"/>
              <a:t>Monitoring leaf development with TLS</a:t>
            </a:r>
            <a:endParaRPr sz="3200"/>
          </a:p>
        </p:txBody>
      </p:sp>
      <p:sp>
        <p:nvSpPr>
          <p:cNvPr id="564" name="Google Shape;564;p117"/>
          <p:cNvSpPr txBox="1"/>
          <p:nvPr/>
        </p:nvSpPr>
        <p:spPr>
          <a:xfrm>
            <a:off x="0" y="1525847"/>
            <a:ext cx="9144000" cy="1012638"/>
          </a:xfrm>
          <a:prstGeom prst="rect">
            <a:avLst/>
          </a:prstGeom>
          <a:noFill/>
          <a:ln>
            <a:noFill/>
          </a:ln>
        </p:spPr>
        <p:txBody>
          <a:bodyPr anchorCtr="0" anchor="t" bIns="45700" lIns="91425" spcFirstLastPara="1" rIns="91425" wrap="square" tIns="45700">
            <a:noAutofit/>
          </a:bodyPr>
          <a:lstStyle/>
          <a:p>
            <a:pPr indent="0" lvl="1" marL="457200" marR="0" rtl="0" algn="l">
              <a:lnSpc>
                <a:spcPct val="113636"/>
              </a:lnSpc>
              <a:spcBef>
                <a:spcPts val="0"/>
              </a:spcBef>
              <a:spcAft>
                <a:spcPts val="0"/>
              </a:spcAft>
              <a:buNone/>
            </a:pPr>
            <a:r>
              <a:t/>
            </a:r>
            <a:endParaRPr b="0" i="0" sz="2200" u="none" cap="none" strike="noStrike">
              <a:solidFill>
                <a:srgbClr val="005172"/>
              </a:solidFill>
              <a:latin typeface="Verdana"/>
              <a:ea typeface="Verdana"/>
              <a:cs typeface="Verdana"/>
              <a:sym typeface="Verdana"/>
            </a:endParaRPr>
          </a:p>
        </p:txBody>
      </p:sp>
      <p:pic>
        <p:nvPicPr>
          <p:cNvPr id="565" name="Google Shape;565;p117"/>
          <p:cNvPicPr preferRelativeResize="0"/>
          <p:nvPr/>
        </p:nvPicPr>
        <p:blipFill rotWithShape="1">
          <a:blip r:embed="rId3">
            <a:alphaModFix/>
          </a:blip>
          <a:srcRect b="0" l="0" r="0" t="0"/>
          <a:stretch/>
        </p:blipFill>
        <p:spPr>
          <a:xfrm>
            <a:off x="740098" y="1312166"/>
            <a:ext cx="1441125" cy="1440000"/>
          </a:xfrm>
          <a:prstGeom prst="rect">
            <a:avLst/>
          </a:prstGeom>
          <a:noFill/>
          <a:ln>
            <a:noFill/>
          </a:ln>
        </p:spPr>
      </p:pic>
      <p:sp>
        <p:nvSpPr>
          <p:cNvPr id="566" name="Google Shape;566;p117"/>
          <p:cNvSpPr txBox="1"/>
          <p:nvPr/>
        </p:nvSpPr>
        <p:spPr>
          <a:xfrm>
            <a:off x="-90758" y="1880810"/>
            <a:ext cx="721672" cy="3027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5172"/>
                </a:solidFill>
                <a:latin typeface="Verdana"/>
                <a:ea typeface="Verdana"/>
                <a:cs typeface="Verdana"/>
                <a:sym typeface="Verdana"/>
              </a:rPr>
              <a:t>24/02</a:t>
            </a:r>
            <a:endParaRPr/>
          </a:p>
        </p:txBody>
      </p:sp>
      <p:sp>
        <p:nvSpPr>
          <p:cNvPr id="567" name="Google Shape;567;p117"/>
          <p:cNvSpPr txBox="1"/>
          <p:nvPr/>
        </p:nvSpPr>
        <p:spPr>
          <a:xfrm>
            <a:off x="0" y="3592655"/>
            <a:ext cx="721672" cy="3027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5172"/>
                </a:solidFill>
                <a:latin typeface="Verdana"/>
                <a:ea typeface="Verdana"/>
                <a:cs typeface="Verdana"/>
                <a:sym typeface="Verdana"/>
              </a:rPr>
              <a:t>21/04</a:t>
            </a:r>
            <a:endParaRPr/>
          </a:p>
        </p:txBody>
      </p:sp>
      <p:pic>
        <p:nvPicPr>
          <p:cNvPr id="568" name="Google Shape;568;p117"/>
          <p:cNvPicPr preferRelativeResize="0"/>
          <p:nvPr/>
        </p:nvPicPr>
        <p:blipFill rotWithShape="1">
          <a:blip r:embed="rId4">
            <a:alphaModFix/>
          </a:blip>
          <a:srcRect b="0" l="0" r="0" t="0"/>
          <a:stretch/>
        </p:blipFill>
        <p:spPr>
          <a:xfrm>
            <a:off x="750845" y="4661028"/>
            <a:ext cx="1461954" cy="1440000"/>
          </a:xfrm>
          <a:prstGeom prst="rect">
            <a:avLst/>
          </a:prstGeom>
          <a:noFill/>
          <a:ln>
            <a:noFill/>
          </a:ln>
        </p:spPr>
      </p:pic>
      <p:sp>
        <p:nvSpPr>
          <p:cNvPr id="569" name="Google Shape;569;p117"/>
          <p:cNvSpPr txBox="1"/>
          <p:nvPr/>
        </p:nvSpPr>
        <p:spPr>
          <a:xfrm>
            <a:off x="-90758" y="5381028"/>
            <a:ext cx="721672" cy="3027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5172"/>
                </a:solidFill>
                <a:latin typeface="Verdana"/>
                <a:ea typeface="Verdana"/>
                <a:cs typeface="Verdana"/>
                <a:sym typeface="Verdana"/>
              </a:rPr>
              <a:t>30/05</a:t>
            </a:r>
            <a:endParaRPr/>
          </a:p>
        </p:txBody>
      </p:sp>
      <p:pic>
        <p:nvPicPr>
          <p:cNvPr id="570" name="Google Shape;570;p117"/>
          <p:cNvPicPr preferRelativeResize="0"/>
          <p:nvPr/>
        </p:nvPicPr>
        <p:blipFill rotWithShape="1">
          <a:blip r:embed="rId5">
            <a:alphaModFix/>
          </a:blip>
          <a:srcRect b="0" l="0" r="0" t="0"/>
          <a:stretch/>
        </p:blipFill>
        <p:spPr>
          <a:xfrm>
            <a:off x="741223" y="2972630"/>
            <a:ext cx="1440000" cy="1440000"/>
          </a:xfrm>
          <a:prstGeom prst="rect">
            <a:avLst/>
          </a:prstGeom>
          <a:noFill/>
          <a:ln>
            <a:noFill/>
          </a:ln>
        </p:spPr>
      </p:pic>
      <p:sp>
        <p:nvSpPr>
          <p:cNvPr id="571" name="Google Shape;571;p117"/>
          <p:cNvSpPr txBox="1"/>
          <p:nvPr/>
        </p:nvSpPr>
        <p:spPr>
          <a:xfrm>
            <a:off x="3828244" y="932250"/>
            <a:ext cx="518091" cy="3027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5172"/>
                </a:solidFill>
                <a:latin typeface="Verdana"/>
                <a:ea typeface="Verdana"/>
                <a:cs typeface="Verdana"/>
                <a:sym typeface="Verdana"/>
              </a:rPr>
              <a:t>TLS</a:t>
            </a:r>
            <a:endParaRPr/>
          </a:p>
        </p:txBody>
      </p:sp>
      <p:sp>
        <p:nvSpPr>
          <p:cNvPr id="572" name="Google Shape;572;p117"/>
          <p:cNvSpPr txBox="1"/>
          <p:nvPr/>
        </p:nvSpPr>
        <p:spPr>
          <a:xfrm>
            <a:off x="1089547" y="929668"/>
            <a:ext cx="566181" cy="3027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5172"/>
                </a:solidFill>
                <a:latin typeface="Verdana"/>
                <a:ea typeface="Verdana"/>
                <a:cs typeface="Verdana"/>
                <a:sym typeface="Verdana"/>
              </a:rPr>
              <a:t>DHP</a:t>
            </a:r>
            <a:endParaRPr/>
          </a:p>
        </p:txBody>
      </p:sp>
      <p:sp>
        <p:nvSpPr>
          <p:cNvPr id="573" name="Google Shape;573;p117"/>
          <p:cNvSpPr txBox="1"/>
          <p:nvPr/>
        </p:nvSpPr>
        <p:spPr>
          <a:xfrm>
            <a:off x="6732503" y="932250"/>
            <a:ext cx="1148071" cy="3027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28571"/>
              </a:lnSpc>
              <a:spcBef>
                <a:spcPts val="0"/>
              </a:spcBef>
              <a:spcAft>
                <a:spcPts val="0"/>
              </a:spcAft>
              <a:buNone/>
            </a:pPr>
            <a:r>
              <a:rPr lang="en-GB" sz="1400">
                <a:solidFill>
                  <a:srgbClr val="005172"/>
                </a:solidFill>
                <a:latin typeface="Verdana"/>
                <a:ea typeface="Verdana"/>
                <a:cs typeface="Verdana"/>
                <a:sym typeface="Verdana"/>
              </a:rPr>
              <a:t>TLS profile</a:t>
            </a:r>
            <a:endParaRPr/>
          </a:p>
        </p:txBody>
      </p:sp>
      <p:pic>
        <p:nvPicPr>
          <p:cNvPr id="574" name="Google Shape;574;p117"/>
          <p:cNvPicPr preferRelativeResize="0"/>
          <p:nvPr/>
        </p:nvPicPr>
        <p:blipFill rotWithShape="1">
          <a:blip r:embed="rId6">
            <a:alphaModFix/>
          </a:blip>
          <a:srcRect b="0" l="0" r="0" t="0"/>
          <a:stretch/>
        </p:blipFill>
        <p:spPr>
          <a:xfrm>
            <a:off x="6586539" y="1412141"/>
            <a:ext cx="1440000" cy="1440000"/>
          </a:xfrm>
          <a:prstGeom prst="rect">
            <a:avLst/>
          </a:prstGeom>
          <a:noFill/>
          <a:ln>
            <a:noFill/>
          </a:ln>
        </p:spPr>
      </p:pic>
      <p:pic>
        <p:nvPicPr>
          <p:cNvPr id="575" name="Google Shape;575;p117"/>
          <p:cNvPicPr preferRelativeResize="0"/>
          <p:nvPr/>
        </p:nvPicPr>
        <p:blipFill rotWithShape="1">
          <a:blip r:embed="rId7">
            <a:alphaModFix/>
          </a:blip>
          <a:srcRect b="0" l="0" r="0" t="0"/>
          <a:stretch/>
        </p:blipFill>
        <p:spPr>
          <a:xfrm>
            <a:off x="6586539" y="2972630"/>
            <a:ext cx="1440000" cy="1440000"/>
          </a:xfrm>
          <a:prstGeom prst="rect">
            <a:avLst/>
          </a:prstGeom>
          <a:noFill/>
          <a:ln>
            <a:noFill/>
          </a:ln>
        </p:spPr>
      </p:pic>
      <p:pic>
        <p:nvPicPr>
          <p:cNvPr id="576" name="Google Shape;576;p117"/>
          <p:cNvPicPr preferRelativeResize="0"/>
          <p:nvPr/>
        </p:nvPicPr>
        <p:blipFill rotWithShape="1">
          <a:blip r:embed="rId8">
            <a:alphaModFix/>
          </a:blip>
          <a:srcRect b="0" l="0" r="0" t="0"/>
          <a:stretch/>
        </p:blipFill>
        <p:spPr>
          <a:xfrm>
            <a:off x="6586539" y="4761003"/>
            <a:ext cx="1440000" cy="1440000"/>
          </a:xfrm>
          <a:prstGeom prst="rect">
            <a:avLst/>
          </a:prstGeom>
          <a:noFill/>
          <a:ln>
            <a:noFill/>
          </a:ln>
        </p:spPr>
      </p:pic>
      <p:pic>
        <p:nvPicPr>
          <p:cNvPr id="577" name="Google Shape;577;p117"/>
          <p:cNvPicPr preferRelativeResize="0"/>
          <p:nvPr/>
        </p:nvPicPr>
        <p:blipFill rotWithShape="1">
          <a:blip r:embed="rId9">
            <a:alphaModFix/>
          </a:blip>
          <a:srcRect b="36241" l="21328" r="19751" t="27517"/>
          <a:stretch/>
        </p:blipFill>
        <p:spPr>
          <a:xfrm>
            <a:off x="2391554" y="1312166"/>
            <a:ext cx="3745784" cy="1440000"/>
          </a:xfrm>
          <a:prstGeom prst="rect">
            <a:avLst/>
          </a:prstGeom>
          <a:noFill/>
          <a:ln>
            <a:noFill/>
          </a:ln>
        </p:spPr>
      </p:pic>
      <p:pic>
        <p:nvPicPr>
          <p:cNvPr id="578" name="Google Shape;578;p117"/>
          <p:cNvPicPr preferRelativeResize="0"/>
          <p:nvPr/>
        </p:nvPicPr>
        <p:blipFill rotWithShape="1">
          <a:blip r:embed="rId10">
            <a:alphaModFix/>
          </a:blip>
          <a:srcRect b="35706" l="20064" r="18528" t="26523"/>
          <a:stretch/>
        </p:blipFill>
        <p:spPr>
          <a:xfrm>
            <a:off x="2391554" y="3024011"/>
            <a:ext cx="3745784" cy="1440000"/>
          </a:xfrm>
          <a:prstGeom prst="rect">
            <a:avLst/>
          </a:prstGeom>
          <a:noFill/>
          <a:ln>
            <a:noFill/>
          </a:ln>
        </p:spPr>
      </p:pic>
      <p:pic>
        <p:nvPicPr>
          <p:cNvPr id="579" name="Google Shape;579;p117"/>
          <p:cNvPicPr preferRelativeResize="0"/>
          <p:nvPr/>
        </p:nvPicPr>
        <p:blipFill rotWithShape="1">
          <a:blip r:embed="rId11">
            <a:alphaModFix/>
          </a:blip>
          <a:srcRect b="35706" l="20150" r="18357" t="26523"/>
          <a:stretch/>
        </p:blipFill>
        <p:spPr>
          <a:xfrm>
            <a:off x="2356480" y="4661028"/>
            <a:ext cx="3750986" cy="1440000"/>
          </a:xfrm>
          <a:prstGeom prst="rect">
            <a:avLst/>
          </a:prstGeom>
          <a:noFill/>
          <a:ln>
            <a:noFill/>
          </a:ln>
        </p:spPr>
      </p:pic>
      <p:sp>
        <p:nvSpPr>
          <p:cNvPr id="580" name="Google Shape;580;p117"/>
          <p:cNvSpPr txBox="1"/>
          <p:nvPr/>
        </p:nvSpPr>
        <p:spPr>
          <a:xfrm>
            <a:off x="6389521" y="6467817"/>
            <a:ext cx="2459135" cy="3231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28571"/>
              </a:lnSpc>
              <a:spcBef>
                <a:spcPts val="0"/>
              </a:spcBef>
              <a:spcAft>
                <a:spcPts val="0"/>
              </a:spcAft>
              <a:buNone/>
            </a:pPr>
            <a:r>
              <a:rPr lang="en-GB" sz="1400">
                <a:solidFill>
                  <a:schemeClr val="dk1"/>
                </a:solidFill>
                <a:latin typeface="Verdana"/>
                <a:ea typeface="Verdana"/>
                <a:cs typeface="Verdana"/>
                <a:sym typeface="Verdana"/>
              </a:rPr>
              <a:t>Calders et al., 2015, AFM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18"/>
          <p:cNvSpPr txBox="1"/>
          <p:nvPr>
            <p:ph type="title"/>
          </p:nvPr>
        </p:nvSpPr>
        <p:spPr>
          <a:xfrm>
            <a:off x="457200" y="280988"/>
            <a:ext cx="8229600" cy="840125"/>
          </a:xfrm>
          <a:prstGeom prst="rect">
            <a:avLst/>
          </a:prstGeom>
          <a:noFill/>
          <a:ln cap="flat" cmpd="sng" w="9525">
            <a:solidFill>
              <a:schemeClr val="dk1"/>
            </a:solidFill>
            <a:prstDash val="solid"/>
            <a:round/>
            <a:headEnd len="sm" w="sm" type="none"/>
            <a:tailEnd len="sm" w="sm" type="none"/>
          </a:ln>
        </p:spPr>
        <p:txBody>
          <a:bodyPr anchorCtr="0" anchor="t" bIns="324000" lIns="18000" spcFirstLastPara="1" rIns="91425" wrap="square" tIns="0">
            <a:spAutoFit/>
          </a:bodyPr>
          <a:lstStyle/>
          <a:p>
            <a:pPr indent="0" lvl="0" marL="0" rtl="0" algn="l">
              <a:lnSpc>
                <a:spcPct val="125000"/>
              </a:lnSpc>
              <a:spcBef>
                <a:spcPts val="0"/>
              </a:spcBef>
              <a:spcAft>
                <a:spcPts val="0"/>
              </a:spcAft>
              <a:buNone/>
            </a:pPr>
            <a:r>
              <a:rPr lang="en-GB" sz="3200"/>
              <a:t>Monitoring canopy development</a:t>
            </a:r>
            <a:endParaRPr sz="3200"/>
          </a:p>
        </p:txBody>
      </p:sp>
      <p:pic>
        <p:nvPicPr>
          <p:cNvPr id="586" name="Google Shape;586;p118"/>
          <p:cNvPicPr preferRelativeResize="0"/>
          <p:nvPr/>
        </p:nvPicPr>
        <p:blipFill rotWithShape="1">
          <a:blip r:embed="rId3">
            <a:alphaModFix/>
          </a:blip>
          <a:srcRect b="7835" l="36472" r="20806" t="15112"/>
          <a:stretch/>
        </p:blipFill>
        <p:spPr>
          <a:xfrm>
            <a:off x="3170830" y="1100918"/>
            <a:ext cx="5558634" cy="5636525"/>
          </a:xfrm>
          <a:prstGeom prst="rect">
            <a:avLst/>
          </a:prstGeom>
          <a:noFill/>
          <a:ln>
            <a:noFill/>
          </a:ln>
        </p:spPr>
      </p:pic>
      <p:sp>
        <p:nvSpPr>
          <p:cNvPr id="587" name="Google Shape;587;p118"/>
          <p:cNvSpPr txBox="1"/>
          <p:nvPr/>
        </p:nvSpPr>
        <p:spPr>
          <a:xfrm>
            <a:off x="217321" y="5715000"/>
            <a:ext cx="2459135" cy="30271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28571"/>
              </a:lnSpc>
              <a:spcBef>
                <a:spcPts val="0"/>
              </a:spcBef>
              <a:spcAft>
                <a:spcPts val="0"/>
              </a:spcAft>
              <a:buNone/>
            </a:pPr>
            <a:r>
              <a:rPr lang="en-GB" sz="1400">
                <a:solidFill>
                  <a:schemeClr val="dk1"/>
                </a:solidFill>
                <a:latin typeface="Verdana"/>
                <a:ea typeface="Verdana"/>
                <a:cs typeface="Verdana"/>
                <a:sym typeface="Verdana"/>
              </a:rPr>
              <a:t>Calders et al., 2015, AFM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ageningen UR">
  <a:themeElements>
    <a:clrScheme name="Wageningen UR groene achtergrond">
      <a:dk1>
        <a:srgbClr val="005172"/>
      </a:dk1>
      <a:lt1>
        <a:srgbClr val="FFFFFF"/>
      </a:lt1>
      <a:dk2>
        <a:srgbClr val="34B233"/>
      </a:dk2>
      <a:lt2>
        <a:srgbClr val="FFFFFF"/>
      </a:lt2>
      <a:accent1>
        <a:srgbClr val="005172"/>
      </a:accent1>
      <a:accent2>
        <a:srgbClr val="519FD7"/>
      </a:accent2>
      <a:accent3>
        <a:srgbClr val="A59D95"/>
      </a:accent3>
      <a:accent4>
        <a:srgbClr val="D5D2CA"/>
      </a:accent4>
      <a:accent5>
        <a:srgbClr val="FF7900"/>
      </a:accent5>
      <a:accent6>
        <a:srgbClr val="00549F"/>
      </a:accent6>
      <a:hlink>
        <a:srgbClr val="00549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Wageningen UR">
  <a:themeElements>
    <a:clrScheme name="Wageningen UR groene achtergrond">
      <a:dk1>
        <a:srgbClr val="005172"/>
      </a:dk1>
      <a:lt1>
        <a:srgbClr val="FFFFFF"/>
      </a:lt1>
      <a:dk2>
        <a:srgbClr val="34B233"/>
      </a:dk2>
      <a:lt2>
        <a:srgbClr val="FFFFFF"/>
      </a:lt2>
      <a:accent1>
        <a:srgbClr val="005172"/>
      </a:accent1>
      <a:accent2>
        <a:srgbClr val="519FD7"/>
      </a:accent2>
      <a:accent3>
        <a:srgbClr val="A59D95"/>
      </a:accent3>
      <a:accent4>
        <a:srgbClr val="D5D2CA"/>
      </a:accent4>
      <a:accent5>
        <a:srgbClr val="FF7900"/>
      </a:accent5>
      <a:accent6>
        <a:srgbClr val="00549F"/>
      </a:accent6>
      <a:hlink>
        <a:srgbClr val="00549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