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3CDDA-3544-433E-A522-E473447BEC85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DBB09-2255-4FD7-8DCC-76E5A9313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5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DBB09-2255-4FD7-8DCC-76E5A93132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4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0FE70-5FA9-4524-9A89-8CC7C11BC0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7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F35-ABE4-4E52-98DE-E9630A9EBF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3F7F-B773-4ED6-90D7-10ABD8E7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6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F35-ABE4-4E52-98DE-E9630A9EBF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3F7F-B773-4ED6-90D7-10ABD8E7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4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F35-ABE4-4E52-98DE-E9630A9EBF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3F7F-B773-4ED6-90D7-10ABD8E7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F35-ABE4-4E52-98DE-E9630A9EBF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3F7F-B773-4ED6-90D7-10ABD8E7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1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F35-ABE4-4E52-98DE-E9630A9EBF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3F7F-B773-4ED6-90D7-10ABD8E7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2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F35-ABE4-4E52-98DE-E9630A9EBF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3F7F-B773-4ED6-90D7-10ABD8E7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9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F35-ABE4-4E52-98DE-E9630A9EBF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3F7F-B773-4ED6-90D7-10ABD8E7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4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F35-ABE4-4E52-98DE-E9630A9EBF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3F7F-B773-4ED6-90D7-10ABD8E7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6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F35-ABE4-4E52-98DE-E9630A9EBF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3F7F-B773-4ED6-90D7-10ABD8E7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4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F35-ABE4-4E52-98DE-E9630A9EBF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3F7F-B773-4ED6-90D7-10ABD8E7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0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F35-ABE4-4E52-98DE-E9630A9EBF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3F7F-B773-4ED6-90D7-10ABD8E7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2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66F35-ABE4-4E52-98DE-E9630A9EBFE2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E3F7F-B773-4ED6-90D7-10ABD8E7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5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3952" y="304800"/>
            <a:ext cx="807720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/>
              <a:t>Pressing issues for LPV for LSP pilot projects</a:t>
            </a:r>
          </a:p>
          <a:p>
            <a:r>
              <a:rPr lang="en-US" sz="2400" dirty="0" smtClean="0"/>
              <a:t>GM Henebry, geoffrey.henebry@sdstate.edu 	 14SEP2012</a:t>
            </a:r>
          </a:p>
          <a:p>
            <a:endParaRPr lang="en-US" sz="2400" dirty="0"/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Beyond </a:t>
            </a:r>
            <a:r>
              <a:rPr lang="en-US" sz="2400" b="1" dirty="0" err="1" smtClean="0">
                <a:solidFill>
                  <a:srgbClr val="C00000"/>
                </a:solidFill>
              </a:rPr>
              <a:t>SoS</a:t>
            </a:r>
            <a:r>
              <a:rPr lang="en-US" sz="2400" b="1" dirty="0" smtClean="0">
                <a:solidFill>
                  <a:srgbClr val="C00000"/>
                </a:solidFill>
              </a:rPr>
              <a:t>/</a:t>
            </a:r>
            <a:r>
              <a:rPr lang="en-US" sz="2400" b="1" dirty="0" err="1" smtClean="0">
                <a:solidFill>
                  <a:srgbClr val="C00000"/>
                </a:solidFill>
              </a:rPr>
              <a:t>SoGS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  <a:r>
              <a:rPr lang="en-US" sz="2400" dirty="0" smtClean="0"/>
              <a:t> focus on timing of status changes rather than ill-defined “events” [</a:t>
            </a:r>
            <a:r>
              <a:rPr lang="en-US" sz="2400" i="1" dirty="0" smtClean="0"/>
              <a:t>alternative </a:t>
            </a:r>
            <a:r>
              <a:rPr lang="en-US" sz="2400" i="1" dirty="0" err="1" smtClean="0"/>
              <a:t>phenometrics</a:t>
            </a:r>
            <a:r>
              <a:rPr lang="en-US" sz="2400" i="1" dirty="0" smtClean="0"/>
              <a:t>?</a:t>
            </a:r>
            <a:r>
              <a:rPr lang="en-US" sz="2400" dirty="0" smtClean="0"/>
              <a:t>]</a:t>
            </a:r>
            <a:endParaRPr lang="en-US" sz="2400" i="1" dirty="0" smtClean="0"/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92D050"/>
                </a:solidFill>
              </a:rPr>
              <a:t>Beyond Spring:</a:t>
            </a:r>
            <a:r>
              <a:rPr lang="en-US" sz="2400" dirty="0" smtClean="0"/>
              <a:t> focus on multiple phenophase transitions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B050"/>
                </a:solidFill>
              </a:rPr>
              <a:t>Beyond NDVI/EVI:</a:t>
            </a:r>
            <a:r>
              <a:rPr lang="en-US" sz="2400" dirty="0" smtClean="0"/>
              <a:t> assess multiple VNIR indices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B0F0"/>
                </a:solidFill>
              </a:rPr>
              <a:t>Beyond VNIR:</a:t>
            </a:r>
            <a:r>
              <a:rPr lang="en-US" sz="2400" dirty="0" smtClean="0"/>
              <a:t> incorporate multiple RS modalities including active and passive microwave and thermal IR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Leverage human-managed systems:</a:t>
            </a:r>
            <a:r>
              <a:rPr lang="en-US" sz="2400" dirty="0" smtClean="0"/>
              <a:t> use agriculture to enhance knowledge phenophase transitions timing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</a:rPr>
              <a:t>Assess uncertainties:</a:t>
            </a:r>
            <a:r>
              <a:rPr lang="en-US" sz="2400" dirty="0" smtClean="0"/>
              <a:t> especially temporal uncertainties [</a:t>
            </a:r>
            <a:r>
              <a:rPr lang="en-US" sz="2400" i="1" dirty="0" smtClean="0"/>
              <a:t>can we</a:t>
            </a:r>
            <a:r>
              <a:rPr lang="en-US" sz="2400" dirty="0" smtClean="0"/>
              <a:t> </a:t>
            </a:r>
            <a:r>
              <a:rPr lang="en-US" sz="2400" i="1" dirty="0" smtClean="0"/>
              <a:t>pierce the temporal veil of composited imagery using aoristic analysis?</a:t>
            </a:r>
            <a:r>
              <a:rPr lang="en-US" sz="2400" dirty="0" smtClean="0"/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276423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596" y="1142997"/>
            <a:ext cx="5190175" cy="273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769" y="304800"/>
            <a:ext cx="8865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USA-NPN monitoring protocol for common lilac at two sites in the University of North Dakota campus.  Data courtesy of Dr. Brad Rundquist.</a:t>
            </a:r>
            <a:endParaRPr lang="en-US" sz="2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595" y="3962400"/>
            <a:ext cx="5190175" cy="273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40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39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Henebry, Geoffrey</dc:creator>
  <cp:lastModifiedBy>Henebry, Geoffrey</cp:lastModifiedBy>
  <cp:revision>4</cp:revision>
  <dcterms:created xsi:type="dcterms:W3CDTF">2012-09-14T03:24:38Z</dcterms:created>
  <dcterms:modified xsi:type="dcterms:W3CDTF">2012-09-14T14:15:50Z</dcterms:modified>
</cp:coreProperties>
</file>